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4"/>
  </p:sldMasterIdLst>
  <p:notesMasterIdLst>
    <p:notesMasterId r:id="rId40"/>
  </p:notesMasterIdLst>
  <p:handoutMasterIdLst>
    <p:handoutMasterId r:id="rId41"/>
  </p:handoutMasterIdLst>
  <p:sldIdLst>
    <p:sldId id="1560" r:id="rId5"/>
    <p:sldId id="1556" r:id="rId6"/>
    <p:sldId id="1561" r:id="rId7"/>
    <p:sldId id="1532" r:id="rId8"/>
    <p:sldId id="1562" r:id="rId9"/>
    <p:sldId id="1531" r:id="rId10"/>
    <p:sldId id="1563" r:id="rId11"/>
    <p:sldId id="1535" r:id="rId12"/>
    <p:sldId id="1565" r:id="rId13"/>
    <p:sldId id="1564" r:id="rId14"/>
    <p:sldId id="1536" r:id="rId15"/>
    <p:sldId id="1537" r:id="rId16"/>
    <p:sldId id="1538" r:id="rId17"/>
    <p:sldId id="1541" r:id="rId18"/>
    <p:sldId id="1543" r:id="rId19"/>
    <p:sldId id="1544" r:id="rId20"/>
    <p:sldId id="1546" r:id="rId21"/>
    <p:sldId id="1566" r:id="rId22"/>
    <p:sldId id="1545" r:id="rId23"/>
    <p:sldId id="1567" r:id="rId24"/>
    <p:sldId id="1542" r:id="rId25"/>
    <p:sldId id="1550" r:id="rId26"/>
    <p:sldId id="1539" r:id="rId27"/>
    <p:sldId id="1547" r:id="rId28"/>
    <p:sldId id="1551" r:id="rId29"/>
    <p:sldId id="1549" r:id="rId30"/>
    <p:sldId id="1568" r:id="rId31"/>
    <p:sldId id="1552" r:id="rId32"/>
    <p:sldId id="1548" r:id="rId33"/>
    <p:sldId id="1553" r:id="rId34"/>
    <p:sldId id="1554" r:id="rId35"/>
    <p:sldId id="1555" r:id="rId36"/>
    <p:sldId id="1569" r:id="rId37"/>
    <p:sldId id="1559" r:id="rId38"/>
    <p:sldId id="1570" r:id="rId3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ellie Dickens" initials="ND" lastIdx="7" clrIdx="0">
    <p:extLst>
      <p:ext uri="{19B8F6BF-5375-455C-9EA6-DF929625EA0E}">
        <p15:presenceInfo xmlns:p15="http://schemas.microsoft.com/office/powerpoint/2012/main" userId="S::ndickens@accc-cancer.org::f9870b5c-4997-4939-86cf-f8d3574a52b0" providerId="AD"/>
      </p:ext>
    </p:extLst>
  </p:cmAuthor>
  <p:cmAuthor id="2" name="Jessica Walcott" initials="JW" lastIdx="5" clrIdx="1">
    <p:extLst>
      <p:ext uri="{19B8F6BF-5375-455C-9EA6-DF929625EA0E}">
        <p15:presenceInfo xmlns:p15="http://schemas.microsoft.com/office/powerpoint/2012/main" userId="S::jwalcott@accc-cancer.org::a362cbef-169c-4f05-a4fd-523b12bf748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2683"/>
    <a:srgbClr val="004771"/>
    <a:srgbClr val="662583"/>
    <a:srgbClr val="BCA4CE"/>
    <a:srgbClr val="AE6F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F067D2-7061-4004-8684-643D280394CD}" v="72" dt="2022-05-02T13:50:15.2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commentAuthors" Target="commentAuthors.xml"/><Relationship Id="rId47" Type="http://schemas.microsoft.com/office/2016/11/relationships/changesInfo" Target="changesInfos/changesInfo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presProps" Target="presProps.xml"/><Relationship Id="rId48" Type="http://schemas.microsoft.com/office/2015/10/relationships/revisionInfo" Target="revisionInfo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ableStyles" Target="tableStyles.xml"/><Relationship Id="rId20" Type="http://schemas.openxmlformats.org/officeDocument/2006/relationships/slide" Target="slides/slide16.xml"/><Relationship Id="rId41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ddelynne Parker" userId="e217a117-9a99-4bd0-bf3e-7736824d4f69" providerId="ADAL" clId="{C0F067D2-7061-4004-8684-643D280394CD}"/>
    <pc:docChg chg="undo custSel addSld delSld modSld sldOrd">
      <pc:chgData name="Maddelynne Parker" userId="e217a117-9a99-4bd0-bf3e-7736824d4f69" providerId="ADAL" clId="{C0F067D2-7061-4004-8684-643D280394CD}" dt="2022-05-06T14:54:35.793" v="2230" actId="13926"/>
      <pc:docMkLst>
        <pc:docMk/>
      </pc:docMkLst>
      <pc:sldChg chg="modSp mod">
        <pc:chgData name="Maddelynne Parker" userId="e217a117-9a99-4bd0-bf3e-7736824d4f69" providerId="ADAL" clId="{C0F067D2-7061-4004-8684-643D280394CD}" dt="2022-05-02T12:44:20.532" v="465" actId="20577"/>
        <pc:sldMkLst>
          <pc:docMk/>
          <pc:sldMk cId="2586253508" sldId="1531"/>
        </pc:sldMkLst>
        <pc:spChg chg="mod">
          <ac:chgData name="Maddelynne Parker" userId="e217a117-9a99-4bd0-bf3e-7736824d4f69" providerId="ADAL" clId="{C0F067D2-7061-4004-8684-643D280394CD}" dt="2022-05-02T12:42:31.276" v="357" actId="1076"/>
          <ac:spMkLst>
            <pc:docMk/>
            <pc:sldMk cId="2586253508" sldId="1531"/>
            <ac:spMk id="2" creationId="{91E41222-3C6C-4D9A-9123-0BBFAAED09F9}"/>
          </ac:spMkLst>
        </pc:spChg>
        <pc:spChg chg="mod">
          <ac:chgData name="Maddelynne Parker" userId="e217a117-9a99-4bd0-bf3e-7736824d4f69" providerId="ADAL" clId="{C0F067D2-7061-4004-8684-643D280394CD}" dt="2022-05-02T12:44:20.532" v="465" actId="20577"/>
          <ac:spMkLst>
            <pc:docMk/>
            <pc:sldMk cId="2586253508" sldId="1531"/>
            <ac:spMk id="3" creationId="{FEB26E3D-AFF0-4035-8810-494EA857687C}"/>
          </ac:spMkLst>
        </pc:spChg>
      </pc:sldChg>
      <pc:sldChg chg="modSp mod">
        <pc:chgData name="Maddelynne Parker" userId="e217a117-9a99-4bd0-bf3e-7736824d4f69" providerId="ADAL" clId="{C0F067D2-7061-4004-8684-643D280394CD}" dt="2022-05-02T12:38:31.359" v="246" actId="20577"/>
        <pc:sldMkLst>
          <pc:docMk/>
          <pc:sldMk cId="2448917820" sldId="1532"/>
        </pc:sldMkLst>
        <pc:spChg chg="mod">
          <ac:chgData name="Maddelynne Parker" userId="e217a117-9a99-4bd0-bf3e-7736824d4f69" providerId="ADAL" clId="{C0F067D2-7061-4004-8684-643D280394CD}" dt="2022-05-02T12:36:19.999" v="194" actId="1076"/>
          <ac:spMkLst>
            <pc:docMk/>
            <pc:sldMk cId="2448917820" sldId="1532"/>
            <ac:spMk id="2" creationId="{519FC924-4720-4B30-8EBE-1403D0E1DD31}"/>
          </ac:spMkLst>
        </pc:spChg>
        <pc:spChg chg="mod">
          <ac:chgData name="Maddelynne Parker" userId="e217a117-9a99-4bd0-bf3e-7736824d4f69" providerId="ADAL" clId="{C0F067D2-7061-4004-8684-643D280394CD}" dt="2022-05-02T12:38:31.359" v="246" actId="20577"/>
          <ac:spMkLst>
            <pc:docMk/>
            <pc:sldMk cId="2448917820" sldId="1532"/>
            <ac:spMk id="3" creationId="{8B93ABBC-CB39-4181-B39A-11F2CF5CDD1B}"/>
          </ac:spMkLst>
        </pc:spChg>
      </pc:sldChg>
      <pc:sldChg chg="modSp mod">
        <pc:chgData name="Maddelynne Parker" userId="e217a117-9a99-4bd0-bf3e-7736824d4f69" providerId="ADAL" clId="{C0F067D2-7061-4004-8684-643D280394CD}" dt="2022-05-02T12:45:55.494" v="484" actId="313"/>
        <pc:sldMkLst>
          <pc:docMk/>
          <pc:sldMk cId="337090137" sldId="1535"/>
        </pc:sldMkLst>
        <pc:spChg chg="mod">
          <ac:chgData name="Maddelynne Parker" userId="e217a117-9a99-4bd0-bf3e-7736824d4f69" providerId="ADAL" clId="{C0F067D2-7061-4004-8684-643D280394CD}" dt="2022-05-02T12:45:09.779" v="473" actId="1076"/>
          <ac:spMkLst>
            <pc:docMk/>
            <pc:sldMk cId="337090137" sldId="1535"/>
            <ac:spMk id="2" creationId="{CE0E491A-4663-4BB0-AC43-86EEE6DFFA64}"/>
          </ac:spMkLst>
        </pc:spChg>
        <pc:spChg chg="mod">
          <ac:chgData name="Maddelynne Parker" userId="e217a117-9a99-4bd0-bf3e-7736824d4f69" providerId="ADAL" clId="{C0F067D2-7061-4004-8684-643D280394CD}" dt="2022-05-02T12:45:55.494" v="484" actId="313"/>
          <ac:spMkLst>
            <pc:docMk/>
            <pc:sldMk cId="337090137" sldId="1535"/>
            <ac:spMk id="3" creationId="{EF1358CD-84B1-4120-8774-CEA5A52FDD9C}"/>
          </ac:spMkLst>
        </pc:spChg>
      </pc:sldChg>
      <pc:sldChg chg="addSp delSp modSp mod">
        <pc:chgData name="Maddelynne Parker" userId="e217a117-9a99-4bd0-bf3e-7736824d4f69" providerId="ADAL" clId="{C0F067D2-7061-4004-8684-643D280394CD}" dt="2022-05-02T13:40:34.806" v="1888" actId="478"/>
        <pc:sldMkLst>
          <pc:docMk/>
          <pc:sldMk cId="2314617440" sldId="1536"/>
        </pc:sldMkLst>
        <pc:spChg chg="mod">
          <ac:chgData name="Maddelynne Parker" userId="e217a117-9a99-4bd0-bf3e-7736824d4f69" providerId="ADAL" clId="{C0F067D2-7061-4004-8684-643D280394CD}" dt="2022-05-02T12:47:14.633" v="499" actId="1076"/>
          <ac:spMkLst>
            <pc:docMk/>
            <pc:sldMk cId="2314617440" sldId="1536"/>
            <ac:spMk id="2" creationId="{C1D81A26-FCC3-4BA7-910D-9FA1B9528578}"/>
          </ac:spMkLst>
        </pc:spChg>
        <pc:spChg chg="mod">
          <ac:chgData name="Maddelynne Parker" userId="e217a117-9a99-4bd0-bf3e-7736824d4f69" providerId="ADAL" clId="{C0F067D2-7061-4004-8684-643D280394CD}" dt="2022-05-02T12:47:51.661" v="551" actId="20577"/>
          <ac:spMkLst>
            <pc:docMk/>
            <pc:sldMk cId="2314617440" sldId="1536"/>
            <ac:spMk id="3" creationId="{2585961F-3E6C-4673-B05E-FFA57B4D9873}"/>
          </ac:spMkLst>
        </pc:spChg>
        <pc:spChg chg="add mod">
          <ac:chgData name="Maddelynne Parker" userId="e217a117-9a99-4bd0-bf3e-7736824d4f69" providerId="ADAL" clId="{C0F067D2-7061-4004-8684-643D280394CD}" dt="2022-05-02T12:59:19.063" v="956" actId="20577"/>
          <ac:spMkLst>
            <pc:docMk/>
            <pc:sldMk cId="2314617440" sldId="1536"/>
            <ac:spMk id="6" creationId="{A7EE80B8-F796-4D08-8212-E314E4E318D7}"/>
          </ac:spMkLst>
        </pc:spChg>
        <pc:spChg chg="del">
          <ac:chgData name="Maddelynne Parker" userId="e217a117-9a99-4bd0-bf3e-7736824d4f69" providerId="ADAL" clId="{C0F067D2-7061-4004-8684-643D280394CD}" dt="2022-05-02T13:40:34.806" v="1888" actId="478"/>
          <ac:spMkLst>
            <pc:docMk/>
            <pc:sldMk cId="2314617440" sldId="1536"/>
            <ac:spMk id="8" creationId="{F6717FA0-2C62-4BE5-86E7-6F8AF4BC1B3D}"/>
          </ac:spMkLst>
        </pc:spChg>
        <pc:picChg chg="mod">
          <ac:chgData name="Maddelynne Parker" userId="e217a117-9a99-4bd0-bf3e-7736824d4f69" providerId="ADAL" clId="{C0F067D2-7061-4004-8684-643D280394CD}" dt="2022-05-02T12:47:58.790" v="553" actId="1076"/>
          <ac:picMkLst>
            <pc:docMk/>
            <pc:sldMk cId="2314617440" sldId="1536"/>
            <ac:picMk id="7" creationId="{A6788311-EAE0-45C9-9933-C81FB15D7E4D}"/>
          </ac:picMkLst>
        </pc:picChg>
      </pc:sldChg>
      <pc:sldChg chg="modSp mod">
        <pc:chgData name="Maddelynne Parker" userId="e217a117-9a99-4bd0-bf3e-7736824d4f69" providerId="ADAL" clId="{C0F067D2-7061-4004-8684-643D280394CD}" dt="2022-05-02T12:49:47.920" v="647" actId="20577"/>
        <pc:sldMkLst>
          <pc:docMk/>
          <pc:sldMk cId="3800586685" sldId="1537"/>
        </pc:sldMkLst>
        <pc:spChg chg="mod">
          <ac:chgData name="Maddelynne Parker" userId="e217a117-9a99-4bd0-bf3e-7736824d4f69" providerId="ADAL" clId="{C0F067D2-7061-4004-8684-643D280394CD}" dt="2022-05-02T12:48:05.814" v="555" actId="1076"/>
          <ac:spMkLst>
            <pc:docMk/>
            <pc:sldMk cId="3800586685" sldId="1537"/>
            <ac:spMk id="2" creationId="{AF312841-7CBC-47E7-AF52-2C4555F30802}"/>
          </ac:spMkLst>
        </pc:spChg>
        <pc:spChg chg="mod">
          <ac:chgData name="Maddelynne Parker" userId="e217a117-9a99-4bd0-bf3e-7736824d4f69" providerId="ADAL" clId="{C0F067D2-7061-4004-8684-643D280394CD}" dt="2022-05-02T12:49:47.920" v="647" actId="20577"/>
          <ac:spMkLst>
            <pc:docMk/>
            <pc:sldMk cId="3800586685" sldId="1537"/>
            <ac:spMk id="3" creationId="{0971D6D4-3A59-4F6E-AFA1-DEAE4FEF0E56}"/>
          </ac:spMkLst>
        </pc:spChg>
      </pc:sldChg>
      <pc:sldChg chg="modSp mod">
        <pc:chgData name="Maddelynne Parker" userId="e217a117-9a99-4bd0-bf3e-7736824d4f69" providerId="ADAL" clId="{C0F067D2-7061-4004-8684-643D280394CD}" dt="2022-05-02T12:50:00.865" v="651" actId="255"/>
        <pc:sldMkLst>
          <pc:docMk/>
          <pc:sldMk cId="3808482002" sldId="1538"/>
        </pc:sldMkLst>
        <pc:spChg chg="mod">
          <ac:chgData name="Maddelynne Parker" userId="e217a117-9a99-4bd0-bf3e-7736824d4f69" providerId="ADAL" clId="{C0F067D2-7061-4004-8684-643D280394CD}" dt="2022-05-02T12:49:56.609" v="649" actId="1076"/>
          <ac:spMkLst>
            <pc:docMk/>
            <pc:sldMk cId="3808482002" sldId="1538"/>
            <ac:spMk id="2" creationId="{DE6BDA14-229F-46AB-AEFD-67AEFD358F64}"/>
          </ac:spMkLst>
        </pc:spChg>
        <pc:spChg chg="mod">
          <ac:chgData name="Maddelynne Parker" userId="e217a117-9a99-4bd0-bf3e-7736824d4f69" providerId="ADAL" clId="{C0F067D2-7061-4004-8684-643D280394CD}" dt="2022-05-02T12:50:00.865" v="651" actId="255"/>
          <ac:spMkLst>
            <pc:docMk/>
            <pc:sldMk cId="3808482002" sldId="1538"/>
            <ac:spMk id="3" creationId="{3F72F856-11D0-4560-907C-B3B7CF014B88}"/>
          </ac:spMkLst>
        </pc:spChg>
      </pc:sldChg>
      <pc:sldChg chg="modSp mod">
        <pc:chgData name="Maddelynne Parker" userId="e217a117-9a99-4bd0-bf3e-7736824d4f69" providerId="ADAL" clId="{C0F067D2-7061-4004-8684-643D280394CD}" dt="2022-05-02T13:04:05.165" v="1017" actId="1076"/>
        <pc:sldMkLst>
          <pc:docMk/>
          <pc:sldMk cId="71702489" sldId="1539"/>
        </pc:sldMkLst>
        <pc:spChg chg="mod">
          <ac:chgData name="Maddelynne Parker" userId="e217a117-9a99-4bd0-bf3e-7736824d4f69" providerId="ADAL" clId="{C0F067D2-7061-4004-8684-643D280394CD}" dt="2022-05-02T13:04:03.583" v="1016" actId="1076"/>
          <ac:spMkLst>
            <pc:docMk/>
            <pc:sldMk cId="71702489" sldId="1539"/>
            <ac:spMk id="2" creationId="{2D40B91E-FC45-4CFE-A5A0-2683E13DB51D}"/>
          </ac:spMkLst>
        </pc:spChg>
        <pc:picChg chg="mod modCrop">
          <ac:chgData name="Maddelynne Parker" userId="e217a117-9a99-4bd0-bf3e-7736824d4f69" providerId="ADAL" clId="{C0F067D2-7061-4004-8684-643D280394CD}" dt="2022-05-02T13:04:05.165" v="1017" actId="1076"/>
          <ac:picMkLst>
            <pc:docMk/>
            <pc:sldMk cId="71702489" sldId="1539"/>
            <ac:picMk id="5" creationId="{AEF05043-B220-4D34-8D5A-03677AC5C380}"/>
          </ac:picMkLst>
        </pc:picChg>
      </pc:sldChg>
      <pc:sldChg chg="del">
        <pc:chgData name="Maddelynne Parker" userId="e217a117-9a99-4bd0-bf3e-7736824d4f69" providerId="ADAL" clId="{C0F067D2-7061-4004-8684-643D280394CD}" dt="2022-05-02T12:44:57.982" v="471" actId="47"/>
        <pc:sldMkLst>
          <pc:docMk/>
          <pc:sldMk cId="3293256825" sldId="1540"/>
        </pc:sldMkLst>
      </pc:sldChg>
      <pc:sldChg chg="modSp mod">
        <pc:chgData name="Maddelynne Parker" userId="e217a117-9a99-4bd0-bf3e-7736824d4f69" providerId="ADAL" clId="{C0F067D2-7061-4004-8684-643D280394CD}" dt="2022-05-02T12:51:10.856" v="670" actId="313"/>
        <pc:sldMkLst>
          <pc:docMk/>
          <pc:sldMk cId="2326874184" sldId="1541"/>
        </pc:sldMkLst>
        <pc:spChg chg="mod">
          <ac:chgData name="Maddelynne Parker" userId="e217a117-9a99-4bd0-bf3e-7736824d4f69" providerId="ADAL" clId="{C0F067D2-7061-4004-8684-643D280394CD}" dt="2022-05-02T12:50:39.146" v="656" actId="20577"/>
          <ac:spMkLst>
            <pc:docMk/>
            <pc:sldMk cId="2326874184" sldId="1541"/>
            <ac:spMk id="2" creationId="{A268C5A1-9A35-4474-92B5-6488E99F1132}"/>
          </ac:spMkLst>
        </pc:spChg>
        <pc:spChg chg="mod">
          <ac:chgData name="Maddelynne Parker" userId="e217a117-9a99-4bd0-bf3e-7736824d4f69" providerId="ADAL" clId="{C0F067D2-7061-4004-8684-643D280394CD}" dt="2022-05-02T12:51:10.856" v="670" actId="313"/>
          <ac:spMkLst>
            <pc:docMk/>
            <pc:sldMk cId="2326874184" sldId="1541"/>
            <ac:spMk id="3" creationId="{6E48AB47-1D67-4FE9-A4EA-F4860F85D2C0}"/>
          </ac:spMkLst>
        </pc:spChg>
      </pc:sldChg>
      <pc:sldChg chg="addSp delSp modSp mod">
        <pc:chgData name="Maddelynne Parker" userId="e217a117-9a99-4bd0-bf3e-7736824d4f69" providerId="ADAL" clId="{C0F067D2-7061-4004-8684-643D280394CD}" dt="2022-05-02T13:44:46.942" v="1889" actId="478"/>
        <pc:sldMkLst>
          <pc:docMk/>
          <pc:sldMk cId="3077759384" sldId="1542"/>
        </pc:sldMkLst>
        <pc:spChg chg="mod">
          <ac:chgData name="Maddelynne Parker" userId="e217a117-9a99-4bd0-bf3e-7736824d4f69" providerId="ADAL" clId="{C0F067D2-7061-4004-8684-643D280394CD}" dt="2022-05-02T12:58:50.967" v="949" actId="1076"/>
          <ac:spMkLst>
            <pc:docMk/>
            <pc:sldMk cId="3077759384" sldId="1542"/>
            <ac:spMk id="2" creationId="{B1375D21-9FCD-4F08-A3D7-1000D6F8E3C2}"/>
          </ac:spMkLst>
        </pc:spChg>
        <pc:spChg chg="del mod">
          <ac:chgData name="Maddelynne Parker" userId="e217a117-9a99-4bd0-bf3e-7736824d4f69" providerId="ADAL" clId="{C0F067D2-7061-4004-8684-643D280394CD}" dt="2022-05-02T13:44:46.942" v="1889" actId="478"/>
          <ac:spMkLst>
            <pc:docMk/>
            <pc:sldMk cId="3077759384" sldId="1542"/>
            <ac:spMk id="6" creationId="{6A0FD91F-DDB0-4061-8D6D-2C26A4E3FA10}"/>
          </ac:spMkLst>
        </pc:spChg>
        <pc:spChg chg="add mod">
          <ac:chgData name="Maddelynne Parker" userId="e217a117-9a99-4bd0-bf3e-7736824d4f69" providerId="ADAL" clId="{C0F067D2-7061-4004-8684-643D280394CD}" dt="2022-05-02T12:59:45.499" v="976" actId="1076"/>
          <ac:spMkLst>
            <pc:docMk/>
            <pc:sldMk cId="3077759384" sldId="1542"/>
            <ac:spMk id="7" creationId="{64BA89C1-1839-4FD4-9766-837C02782B84}"/>
          </ac:spMkLst>
        </pc:spChg>
        <pc:picChg chg="mod">
          <ac:chgData name="Maddelynne Parker" userId="e217a117-9a99-4bd0-bf3e-7736824d4f69" providerId="ADAL" clId="{C0F067D2-7061-4004-8684-643D280394CD}" dt="2022-05-02T12:58:56.373" v="950" actId="1076"/>
          <ac:picMkLst>
            <pc:docMk/>
            <pc:sldMk cId="3077759384" sldId="1542"/>
            <ac:picMk id="5" creationId="{E1B9BF94-67C9-4354-8B18-11973D66EBB3}"/>
          </ac:picMkLst>
        </pc:picChg>
      </pc:sldChg>
      <pc:sldChg chg="modSp mod">
        <pc:chgData name="Maddelynne Parker" userId="e217a117-9a99-4bd0-bf3e-7736824d4f69" providerId="ADAL" clId="{C0F067D2-7061-4004-8684-643D280394CD}" dt="2022-05-06T14:53:55.696" v="2220" actId="13926"/>
        <pc:sldMkLst>
          <pc:docMk/>
          <pc:sldMk cId="1565788964" sldId="1543"/>
        </pc:sldMkLst>
        <pc:spChg chg="mod">
          <ac:chgData name="Maddelynne Parker" userId="e217a117-9a99-4bd0-bf3e-7736824d4f69" providerId="ADAL" clId="{C0F067D2-7061-4004-8684-643D280394CD}" dt="2022-05-02T12:51:36.947" v="674" actId="1076"/>
          <ac:spMkLst>
            <pc:docMk/>
            <pc:sldMk cId="1565788964" sldId="1543"/>
            <ac:spMk id="2" creationId="{8C6340D7-FF11-4D08-9757-496343473A34}"/>
          </ac:spMkLst>
        </pc:spChg>
        <pc:spChg chg="mod">
          <ac:chgData name="Maddelynne Parker" userId="e217a117-9a99-4bd0-bf3e-7736824d4f69" providerId="ADAL" clId="{C0F067D2-7061-4004-8684-643D280394CD}" dt="2022-05-06T14:53:55.696" v="2220" actId="13926"/>
          <ac:spMkLst>
            <pc:docMk/>
            <pc:sldMk cId="1565788964" sldId="1543"/>
            <ac:spMk id="3" creationId="{13FFE1B6-98B2-4CB4-A13C-5EC740B862D2}"/>
          </ac:spMkLst>
        </pc:spChg>
      </pc:sldChg>
      <pc:sldChg chg="addSp delSp modSp mod">
        <pc:chgData name="Maddelynne Parker" userId="e217a117-9a99-4bd0-bf3e-7736824d4f69" providerId="ADAL" clId="{C0F067D2-7061-4004-8684-643D280394CD}" dt="2022-05-02T12:53:28.647" v="717" actId="1076"/>
        <pc:sldMkLst>
          <pc:docMk/>
          <pc:sldMk cId="321768350" sldId="1544"/>
        </pc:sldMkLst>
        <pc:spChg chg="del">
          <ac:chgData name="Maddelynne Parker" userId="e217a117-9a99-4bd0-bf3e-7736824d4f69" providerId="ADAL" clId="{C0F067D2-7061-4004-8684-643D280394CD}" dt="2022-05-02T12:52:52.954" v="711" actId="478"/>
          <ac:spMkLst>
            <pc:docMk/>
            <pc:sldMk cId="321768350" sldId="1544"/>
            <ac:spMk id="2" creationId="{1AE24F38-3E93-4892-A9E1-D4F6ECEF6139}"/>
          </ac:spMkLst>
        </pc:spChg>
        <pc:spChg chg="add del mod">
          <ac:chgData name="Maddelynne Parker" userId="e217a117-9a99-4bd0-bf3e-7736824d4f69" providerId="ADAL" clId="{C0F067D2-7061-4004-8684-643D280394CD}" dt="2022-05-02T12:52:55.588" v="712" actId="478"/>
          <ac:spMkLst>
            <pc:docMk/>
            <pc:sldMk cId="321768350" sldId="1544"/>
            <ac:spMk id="5" creationId="{563AF6FE-95A5-4466-B8DB-FA87BE229D32}"/>
          </ac:spMkLst>
        </pc:spChg>
        <pc:spChg chg="add mod">
          <ac:chgData name="Maddelynne Parker" userId="e217a117-9a99-4bd0-bf3e-7736824d4f69" providerId="ADAL" clId="{C0F067D2-7061-4004-8684-643D280394CD}" dt="2022-05-02T12:52:55.930" v="713"/>
          <ac:spMkLst>
            <pc:docMk/>
            <pc:sldMk cId="321768350" sldId="1544"/>
            <ac:spMk id="6" creationId="{089DD45D-7D29-49D3-B424-381CCBF51FAB}"/>
          </ac:spMkLst>
        </pc:spChg>
        <pc:graphicFrameChg chg="mod modGraphic">
          <ac:chgData name="Maddelynne Parker" userId="e217a117-9a99-4bd0-bf3e-7736824d4f69" providerId="ADAL" clId="{C0F067D2-7061-4004-8684-643D280394CD}" dt="2022-05-02T12:53:28.647" v="717" actId="1076"/>
          <ac:graphicFrameMkLst>
            <pc:docMk/>
            <pc:sldMk cId="321768350" sldId="1544"/>
            <ac:graphicFrameMk id="4" creationId="{BCA84EDB-3446-4697-9F8C-8D0B1FD66471}"/>
          </ac:graphicFrameMkLst>
        </pc:graphicFrameChg>
      </pc:sldChg>
      <pc:sldChg chg="modSp mod">
        <pc:chgData name="Maddelynne Parker" userId="e217a117-9a99-4bd0-bf3e-7736824d4f69" providerId="ADAL" clId="{C0F067D2-7061-4004-8684-643D280394CD}" dt="2022-05-02T12:58:17.841" v="939" actId="20577"/>
        <pc:sldMkLst>
          <pc:docMk/>
          <pc:sldMk cId="3077239890" sldId="1545"/>
        </pc:sldMkLst>
        <pc:spChg chg="mod">
          <ac:chgData name="Maddelynne Parker" userId="e217a117-9a99-4bd0-bf3e-7736824d4f69" providerId="ADAL" clId="{C0F067D2-7061-4004-8684-643D280394CD}" dt="2022-05-02T12:56:51.604" v="832" actId="14100"/>
          <ac:spMkLst>
            <pc:docMk/>
            <pc:sldMk cId="3077239890" sldId="1545"/>
            <ac:spMk id="2" creationId="{79872CE4-0A14-4434-9CA3-A008D8395795}"/>
          </ac:spMkLst>
        </pc:spChg>
        <pc:spChg chg="mod">
          <ac:chgData name="Maddelynne Parker" userId="e217a117-9a99-4bd0-bf3e-7736824d4f69" providerId="ADAL" clId="{C0F067D2-7061-4004-8684-643D280394CD}" dt="2022-05-02T12:58:17.841" v="939" actId="20577"/>
          <ac:spMkLst>
            <pc:docMk/>
            <pc:sldMk cId="3077239890" sldId="1545"/>
            <ac:spMk id="3" creationId="{DB9B811D-D7CE-463F-902E-C4CC2393636B}"/>
          </ac:spMkLst>
        </pc:spChg>
      </pc:sldChg>
      <pc:sldChg chg="addSp delSp modSp mod">
        <pc:chgData name="Maddelynne Parker" userId="e217a117-9a99-4bd0-bf3e-7736824d4f69" providerId="ADAL" clId="{C0F067D2-7061-4004-8684-643D280394CD}" dt="2022-05-02T12:54:37.201" v="747" actId="20577"/>
        <pc:sldMkLst>
          <pc:docMk/>
          <pc:sldMk cId="2189759250" sldId="1546"/>
        </pc:sldMkLst>
        <pc:spChg chg="del">
          <ac:chgData name="Maddelynne Parker" userId="e217a117-9a99-4bd0-bf3e-7736824d4f69" providerId="ADAL" clId="{C0F067D2-7061-4004-8684-643D280394CD}" dt="2022-05-02T12:53:42.441" v="718" actId="478"/>
          <ac:spMkLst>
            <pc:docMk/>
            <pc:sldMk cId="2189759250" sldId="1546"/>
            <ac:spMk id="2" creationId="{75625229-3301-451F-8BD8-D14C3BB367F0}"/>
          </ac:spMkLst>
        </pc:spChg>
        <pc:spChg chg="mod">
          <ac:chgData name="Maddelynne Parker" userId="e217a117-9a99-4bd0-bf3e-7736824d4f69" providerId="ADAL" clId="{C0F067D2-7061-4004-8684-643D280394CD}" dt="2022-05-02T12:54:37.201" v="747" actId="20577"/>
          <ac:spMkLst>
            <pc:docMk/>
            <pc:sldMk cId="2189759250" sldId="1546"/>
            <ac:spMk id="3" creationId="{F0CC7DFA-E10D-4BC0-9666-433AA3B223CA}"/>
          </ac:spMkLst>
        </pc:spChg>
        <pc:spChg chg="del mod">
          <ac:chgData name="Maddelynne Parker" userId="e217a117-9a99-4bd0-bf3e-7736824d4f69" providerId="ADAL" clId="{C0F067D2-7061-4004-8684-643D280394CD}" dt="2022-05-02T12:54:03.266" v="727" actId="478"/>
          <ac:spMkLst>
            <pc:docMk/>
            <pc:sldMk cId="2189759250" sldId="1546"/>
            <ac:spMk id="4" creationId="{03A004DD-8FDD-4947-BE6E-84107E188596}"/>
          </ac:spMkLst>
        </pc:spChg>
        <pc:spChg chg="add del mod">
          <ac:chgData name="Maddelynne Parker" userId="e217a117-9a99-4bd0-bf3e-7736824d4f69" providerId="ADAL" clId="{C0F067D2-7061-4004-8684-643D280394CD}" dt="2022-05-02T12:53:45.128" v="719" actId="478"/>
          <ac:spMkLst>
            <pc:docMk/>
            <pc:sldMk cId="2189759250" sldId="1546"/>
            <ac:spMk id="6" creationId="{1015B391-1B12-4290-8E10-3B81BAD36DF5}"/>
          </ac:spMkLst>
        </pc:spChg>
        <pc:spChg chg="add mod">
          <ac:chgData name="Maddelynne Parker" userId="e217a117-9a99-4bd0-bf3e-7736824d4f69" providerId="ADAL" clId="{C0F067D2-7061-4004-8684-643D280394CD}" dt="2022-05-02T12:53:45.508" v="720"/>
          <ac:spMkLst>
            <pc:docMk/>
            <pc:sldMk cId="2189759250" sldId="1546"/>
            <ac:spMk id="7" creationId="{E0704696-673D-4E53-91B2-4014A07D8A40}"/>
          </ac:spMkLst>
        </pc:spChg>
        <pc:spChg chg="add del mod">
          <ac:chgData name="Maddelynne Parker" userId="e217a117-9a99-4bd0-bf3e-7736824d4f69" providerId="ADAL" clId="{C0F067D2-7061-4004-8684-643D280394CD}" dt="2022-05-02T12:54:05.307" v="728" actId="478"/>
          <ac:spMkLst>
            <pc:docMk/>
            <pc:sldMk cId="2189759250" sldId="1546"/>
            <ac:spMk id="9" creationId="{35776B89-BEFE-4A8D-A571-FC32A34F0D08}"/>
          </ac:spMkLst>
        </pc:spChg>
      </pc:sldChg>
      <pc:sldChg chg="modSp mod">
        <pc:chgData name="Maddelynne Parker" userId="e217a117-9a99-4bd0-bf3e-7736824d4f69" providerId="ADAL" clId="{C0F067D2-7061-4004-8684-643D280394CD}" dt="2022-05-02T13:05:50.600" v="1070" actId="14100"/>
        <pc:sldMkLst>
          <pc:docMk/>
          <pc:sldMk cId="540468200" sldId="1547"/>
        </pc:sldMkLst>
        <pc:spChg chg="mod">
          <ac:chgData name="Maddelynne Parker" userId="e217a117-9a99-4bd0-bf3e-7736824d4f69" providerId="ADAL" clId="{C0F067D2-7061-4004-8684-643D280394CD}" dt="2022-05-02T13:05:50.600" v="1070" actId="14100"/>
          <ac:spMkLst>
            <pc:docMk/>
            <pc:sldMk cId="540468200" sldId="1547"/>
            <ac:spMk id="2" creationId="{F370CEBC-DC5B-4079-8F57-46A7A9B2AF33}"/>
          </ac:spMkLst>
        </pc:spChg>
        <pc:spChg chg="mod">
          <ac:chgData name="Maddelynne Parker" userId="e217a117-9a99-4bd0-bf3e-7736824d4f69" providerId="ADAL" clId="{C0F067D2-7061-4004-8684-643D280394CD}" dt="2022-05-02T13:05:36.014" v="1069" actId="20577"/>
          <ac:spMkLst>
            <pc:docMk/>
            <pc:sldMk cId="540468200" sldId="1547"/>
            <ac:spMk id="3" creationId="{A87C8081-D09C-4822-8D51-BB4789BDD508}"/>
          </ac:spMkLst>
        </pc:spChg>
      </pc:sldChg>
      <pc:sldChg chg="modSp mod">
        <pc:chgData name="Maddelynne Parker" userId="e217a117-9a99-4bd0-bf3e-7736824d4f69" providerId="ADAL" clId="{C0F067D2-7061-4004-8684-643D280394CD}" dt="2022-05-02T13:15:43.963" v="1285"/>
        <pc:sldMkLst>
          <pc:docMk/>
          <pc:sldMk cId="671107961" sldId="1548"/>
        </pc:sldMkLst>
        <pc:spChg chg="mod">
          <ac:chgData name="Maddelynne Parker" userId="e217a117-9a99-4bd0-bf3e-7736824d4f69" providerId="ADAL" clId="{C0F067D2-7061-4004-8684-643D280394CD}" dt="2022-05-02T13:12:54.183" v="1249" actId="1076"/>
          <ac:spMkLst>
            <pc:docMk/>
            <pc:sldMk cId="671107961" sldId="1548"/>
            <ac:spMk id="2" creationId="{18BFA816-30FF-46A1-B736-E1C02E7829D7}"/>
          </ac:spMkLst>
        </pc:spChg>
        <pc:graphicFrameChg chg="mod">
          <ac:chgData name="Maddelynne Parker" userId="e217a117-9a99-4bd0-bf3e-7736824d4f69" providerId="ADAL" clId="{C0F067D2-7061-4004-8684-643D280394CD}" dt="2022-05-02T13:15:43.963" v="1285"/>
          <ac:graphicFrameMkLst>
            <pc:docMk/>
            <pc:sldMk cId="671107961" sldId="1548"/>
            <ac:graphicFrameMk id="4" creationId="{924E298D-6446-4AF0-B1A1-B3B01C998972}"/>
          </ac:graphicFrameMkLst>
        </pc:graphicFrameChg>
      </pc:sldChg>
      <pc:sldChg chg="modSp mod">
        <pc:chgData name="Maddelynne Parker" userId="e217a117-9a99-4bd0-bf3e-7736824d4f69" providerId="ADAL" clId="{C0F067D2-7061-4004-8684-643D280394CD}" dt="2022-05-02T13:07:30.020" v="1125" actId="20577"/>
        <pc:sldMkLst>
          <pc:docMk/>
          <pc:sldMk cId="271950560" sldId="1549"/>
        </pc:sldMkLst>
        <pc:spChg chg="mod">
          <ac:chgData name="Maddelynne Parker" userId="e217a117-9a99-4bd0-bf3e-7736824d4f69" providerId="ADAL" clId="{C0F067D2-7061-4004-8684-643D280394CD}" dt="2022-05-02T13:06:29.771" v="1083" actId="1076"/>
          <ac:spMkLst>
            <pc:docMk/>
            <pc:sldMk cId="271950560" sldId="1549"/>
            <ac:spMk id="2" creationId="{D4200497-0A15-4F00-97F0-77F6B8070FBA}"/>
          </ac:spMkLst>
        </pc:spChg>
        <pc:spChg chg="mod">
          <ac:chgData name="Maddelynne Parker" userId="e217a117-9a99-4bd0-bf3e-7736824d4f69" providerId="ADAL" clId="{C0F067D2-7061-4004-8684-643D280394CD}" dt="2022-05-02T13:07:30.020" v="1125" actId="20577"/>
          <ac:spMkLst>
            <pc:docMk/>
            <pc:sldMk cId="271950560" sldId="1549"/>
            <ac:spMk id="3" creationId="{4C5A15F4-7FB5-4483-87E7-B2A43939D783}"/>
          </ac:spMkLst>
        </pc:spChg>
      </pc:sldChg>
      <pc:sldChg chg="addSp delSp modSp mod">
        <pc:chgData name="Maddelynne Parker" userId="e217a117-9a99-4bd0-bf3e-7736824d4f69" providerId="ADAL" clId="{C0F067D2-7061-4004-8684-643D280394CD}" dt="2022-05-02T13:51:15.988" v="2198" actId="1076"/>
        <pc:sldMkLst>
          <pc:docMk/>
          <pc:sldMk cId="3933281523" sldId="1550"/>
        </pc:sldMkLst>
        <pc:spChg chg="mod">
          <ac:chgData name="Maddelynne Parker" userId="e217a117-9a99-4bd0-bf3e-7736824d4f69" providerId="ADAL" clId="{C0F067D2-7061-4004-8684-643D280394CD}" dt="2022-05-02T13:02:20.018" v="998" actId="1076"/>
          <ac:spMkLst>
            <pc:docMk/>
            <pc:sldMk cId="3933281523" sldId="1550"/>
            <ac:spMk id="2" creationId="{173775B1-1114-4502-BF2C-6D07B094085B}"/>
          </ac:spMkLst>
        </pc:spChg>
        <pc:spChg chg="add mod">
          <ac:chgData name="Maddelynne Parker" userId="e217a117-9a99-4bd0-bf3e-7736824d4f69" providerId="ADAL" clId="{C0F067D2-7061-4004-8684-643D280394CD}" dt="2022-05-02T13:51:15.988" v="2198" actId="1076"/>
          <ac:spMkLst>
            <pc:docMk/>
            <pc:sldMk cId="3933281523" sldId="1550"/>
            <ac:spMk id="5" creationId="{159C5C9F-FF06-493B-B788-48709BFE4374}"/>
          </ac:spMkLst>
        </pc:spChg>
        <pc:spChg chg="del mod">
          <ac:chgData name="Maddelynne Parker" userId="e217a117-9a99-4bd0-bf3e-7736824d4f69" providerId="ADAL" clId="{C0F067D2-7061-4004-8684-643D280394CD}" dt="2022-05-02T13:47:09.701" v="2032" actId="478"/>
          <ac:spMkLst>
            <pc:docMk/>
            <pc:sldMk cId="3933281523" sldId="1550"/>
            <ac:spMk id="9" creationId="{F7E603A0-2CB9-4A7B-AA5F-E582158C8C2B}"/>
          </ac:spMkLst>
        </pc:spChg>
        <pc:graphicFrameChg chg="mod modGraphic">
          <ac:chgData name="Maddelynne Parker" userId="e217a117-9a99-4bd0-bf3e-7736824d4f69" providerId="ADAL" clId="{C0F067D2-7061-4004-8684-643D280394CD}" dt="2022-05-02T13:51:09.583" v="2196" actId="1076"/>
          <ac:graphicFrameMkLst>
            <pc:docMk/>
            <pc:sldMk cId="3933281523" sldId="1550"/>
            <ac:graphicFrameMk id="6" creationId="{7A3FA027-C311-4400-A18C-74EBA1408731}"/>
          </ac:graphicFrameMkLst>
        </pc:graphicFrameChg>
      </pc:sldChg>
      <pc:sldChg chg="modSp mod">
        <pc:chgData name="Maddelynne Parker" userId="e217a117-9a99-4bd0-bf3e-7736824d4f69" providerId="ADAL" clId="{C0F067D2-7061-4004-8684-643D280394CD}" dt="2022-05-02T13:06:18.877" v="1081" actId="20577"/>
        <pc:sldMkLst>
          <pc:docMk/>
          <pc:sldMk cId="542564090" sldId="1551"/>
        </pc:sldMkLst>
        <pc:spChg chg="mod">
          <ac:chgData name="Maddelynne Parker" userId="e217a117-9a99-4bd0-bf3e-7736824d4f69" providerId="ADAL" clId="{C0F067D2-7061-4004-8684-643D280394CD}" dt="2022-05-02T13:06:05.538" v="1075" actId="1076"/>
          <ac:spMkLst>
            <pc:docMk/>
            <pc:sldMk cId="542564090" sldId="1551"/>
            <ac:spMk id="2" creationId="{BFEBD39E-0936-4B53-9809-17AFAAD0DCFF}"/>
          </ac:spMkLst>
        </pc:spChg>
        <pc:spChg chg="mod">
          <ac:chgData name="Maddelynne Parker" userId="e217a117-9a99-4bd0-bf3e-7736824d4f69" providerId="ADAL" clId="{C0F067D2-7061-4004-8684-643D280394CD}" dt="2022-05-02T13:06:18.877" v="1081" actId="20577"/>
          <ac:spMkLst>
            <pc:docMk/>
            <pc:sldMk cId="542564090" sldId="1551"/>
            <ac:spMk id="3" creationId="{4033CABD-7C8C-489C-B02B-9C9422D80285}"/>
          </ac:spMkLst>
        </pc:spChg>
      </pc:sldChg>
      <pc:sldChg chg="modSp mod">
        <pc:chgData name="Maddelynne Parker" userId="e217a117-9a99-4bd0-bf3e-7736824d4f69" providerId="ADAL" clId="{C0F067D2-7061-4004-8684-643D280394CD}" dt="2022-05-06T14:54:35.793" v="2230" actId="13926"/>
        <pc:sldMkLst>
          <pc:docMk/>
          <pc:sldMk cId="2207342629" sldId="1552"/>
        </pc:sldMkLst>
        <pc:spChg chg="mod">
          <ac:chgData name="Maddelynne Parker" userId="e217a117-9a99-4bd0-bf3e-7736824d4f69" providerId="ADAL" clId="{C0F067D2-7061-4004-8684-643D280394CD}" dt="2022-05-02T13:08:51.580" v="1214" actId="1076"/>
          <ac:spMkLst>
            <pc:docMk/>
            <pc:sldMk cId="2207342629" sldId="1552"/>
            <ac:spMk id="2" creationId="{9605EBAD-1A83-4E20-8E0B-46393E323FC4}"/>
          </ac:spMkLst>
        </pc:spChg>
        <pc:spChg chg="mod">
          <ac:chgData name="Maddelynne Parker" userId="e217a117-9a99-4bd0-bf3e-7736824d4f69" providerId="ADAL" clId="{C0F067D2-7061-4004-8684-643D280394CD}" dt="2022-05-06T14:54:35.793" v="2230" actId="13926"/>
          <ac:spMkLst>
            <pc:docMk/>
            <pc:sldMk cId="2207342629" sldId="1552"/>
            <ac:spMk id="3" creationId="{56EA0DF4-8C7A-468D-9AED-7B6920C5273A}"/>
          </ac:spMkLst>
        </pc:spChg>
      </pc:sldChg>
      <pc:sldChg chg="modSp mod">
        <pc:chgData name="Maddelynne Parker" userId="e217a117-9a99-4bd0-bf3e-7736824d4f69" providerId="ADAL" clId="{C0F067D2-7061-4004-8684-643D280394CD}" dt="2022-05-02T13:16:37.981" v="1306" actId="20577"/>
        <pc:sldMkLst>
          <pc:docMk/>
          <pc:sldMk cId="1609724170" sldId="1553"/>
        </pc:sldMkLst>
        <pc:spChg chg="mod">
          <ac:chgData name="Maddelynne Parker" userId="e217a117-9a99-4bd0-bf3e-7736824d4f69" providerId="ADAL" clId="{C0F067D2-7061-4004-8684-643D280394CD}" dt="2022-05-02T13:16:18.664" v="1295" actId="14100"/>
          <ac:spMkLst>
            <pc:docMk/>
            <pc:sldMk cId="1609724170" sldId="1553"/>
            <ac:spMk id="2" creationId="{80B58364-114B-4EBE-8902-7B2F7FA5AF42}"/>
          </ac:spMkLst>
        </pc:spChg>
        <pc:spChg chg="mod">
          <ac:chgData name="Maddelynne Parker" userId="e217a117-9a99-4bd0-bf3e-7736824d4f69" providerId="ADAL" clId="{C0F067D2-7061-4004-8684-643D280394CD}" dt="2022-05-02T13:16:37.981" v="1306" actId="20577"/>
          <ac:spMkLst>
            <pc:docMk/>
            <pc:sldMk cId="1609724170" sldId="1553"/>
            <ac:spMk id="3" creationId="{7A45CAE1-A2A8-434E-8ED6-4899FB640952}"/>
          </ac:spMkLst>
        </pc:spChg>
      </pc:sldChg>
      <pc:sldChg chg="addSp modSp mod">
        <pc:chgData name="Maddelynne Parker" userId="e217a117-9a99-4bd0-bf3e-7736824d4f69" providerId="ADAL" clId="{C0F067D2-7061-4004-8684-643D280394CD}" dt="2022-05-02T13:18:16.647" v="1325" actId="1076"/>
        <pc:sldMkLst>
          <pc:docMk/>
          <pc:sldMk cId="700500422" sldId="1554"/>
        </pc:sldMkLst>
        <pc:spChg chg="mod">
          <ac:chgData name="Maddelynne Parker" userId="e217a117-9a99-4bd0-bf3e-7736824d4f69" providerId="ADAL" clId="{C0F067D2-7061-4004-8684-643D280394CD}" dt="2022-05-02T13:17:08.360" v="1312" actId="20577"/>
          <ac:spMkLst>
            <pc:docMk/>
            <pc:sldMk cId="700500422" sldId="1554"/>
            <ac:spMk id="2" creationId="{5A6FF476-E466-45B0-AA16-9E3B17812B90}"/>
          </ac:spMkLst>
        </pc:spChg>
        <pc:spChg chg="mod">
          <ac:chgData name="Maddelynne Parker" userId="e217a117-9a99-4bd0-bf3e-7736824d4f69" providerId="ADAL" clId="{C0F067D2-7061-4004-8684-643D280394CD}" dt="2022-05-02T13:17:22.485" v="1315" actId="14100"/>
          <ac:spMkLst>
            <pc:docMk/>
            <pc:sldMk cId="700500422" sldId="1554"/>
            <ac:spMk id="3" creationId="{353CA68B-C4AC-4208-880E-E07FF2630332}"/>
          </ac:spMkLst>
        </pc:spChg>
        <pc:spChg chg="add mod">
          <ac:chgData name="Maddelynne Parker" userId="e217a117-9a99-4bd0-bf3e-7736824d4f69" providerId="ADAL" clId="{C0F067D2-7061-4004-8684-643D280394CD}" dt="2022-05-02T13:18:16.647" v="1325" actId="1076"/>
          <ac:spMkLst>
            <pc:docMk/>
            <pc:sldMk cId="700500422" sldId="1554"/>
            <ac:spMk id="5" creationId="{48BBB0D1-02C4-4EFA-8974-FE215B586E14}"/>
          </ac:spMkLst>
        </pc:spChg>
        <pc:graphicFrameChg chg="mod">
          <ac:chgData name="Maddelynne Parker" userId="e217a117-9a99-4bd0-bf3e-7736824d4f69" providerId="ADAL" clId="{C0F067D2-7061-4004-8684-643D280394CD}" dt="2022-05-02T13:18:05.132" v="1321"/>
          <ac:graphicFrameMkLst>
            <pc:docMk/>
            <pc:sldMk cId="700500422" sldId="1554"/>
            <ac:graphicFrameMk id="4" creationId="{8C6D0E95-B0DB-4D1A-AE30-2FE63B2A21C8}"/>
          </ac:graphicFrameMkLst>
        </pc:graphicFrameChg>
      </pc:sldChg>
      <pc:sldChg chg="modSp mod">
        <pc:chgData name="Maddelynne Parker" userId="e217a117-9a99-4bd0-bf3e-7736824d4f69" providerId="ADAL" clId="{C0F067D2-7061-4004-8684-643D280394CD}" dt="2022-05-02T13:19:06.811" v="1341" actId="20577"/>
        <pc:sldMkLst>
          <pc:docMk/>
          <pc:sldMk cId="2350449662" sldId="1555"/>
        </pc:sldMkLst>
        <pc:spChg chg="mod">
          <ac:chgData name="Maddelynne Parker" userId="e217a117-9a99-4bd0-bf3e-7736824d4f69" providerId="ADAL" clId="{C0F067D2-7061-4004-8684-643D280394CD}" dt="2022-05-02T13:18:29.112" v="1328" actId="1076"/>
          <ac:spMkLst>
            <pc:docMk/>
            <pc:sldMk cId="2350449662" sldId="1555"/>
            <ac:spMk id="2" creationId="{334C7956-E493-40CE-8EC8-8015A4FAB84D}"/>
          </ac:spMkLst>
        </pc:spChg>
        <pc:spChg chg="mod">
          <ac:chgData name="Maddelynne Parker" userId="e217a117-9a99-4bd0-bf3e-7736824d4f69" providerId="ADAL" clId="{C0F067D2-7061-4004-8684-643D280394CD}" dt="2022-05-02T13:19:06.811" v="1341" actId="20577"/>
          <ac:spMkLst>
            <pc:docMk/>
            <pc:sldMk cId="2350449662" sldId="1555"/>
            <ac:spMk id="8" creationId="{4906673F-EE1F-4B02-BD05-1916D30C6BAE}"/>
          </ac:spMkLst>
        </pc:spChg>
      </pc:sldChg>
      <pc:sldChg chg="modSp mod">
        <pc:chgData name="Maddelynne Parker" userId="e217a117-9a99-4bd0-bf3e-7736824d4f69" providerId="ADAL" clId="{C0F067D2-7061-4004-8684-643D280394CD}" dt="2022-05-02T12:37:16.246" v="227" actId="20577"/>
        <pc:sldMkLst>
          <pc:docMk/>
          <pc:sldMk cId="1461523908" sldId="1556"/>
        </pc:sldMkLst>
        <pc:spChg chg="mod">
          <ac:chgData name="Maddelynne Parker" userId="e217a117-9a99-4bd0-bf3e-7736824d4f69" providerId="ADAL" clId="{C0F067D2-7061-4004-8684-643D280394CD}" dt="2022-05-02T12:36:33.663" v="199" actId="1076"/>
          <ac:spMkLst>
            <pc:docMk/>
            <pc:sldMk cId="1461523908" sldId="1556"/>
            <ac:spMk id="2" creationId="{247C348B-6B19-4DAA-B7AD-21DFAF6A68B2}"/>
          </ac:spMkLst>
        </pc:spChg>
        <pc:spChg chg="mod">
          <ac:chgData name="Maddelynne Parker" userId="e217a117-9a99-4bd0-bf3e-7736824d4f69" providerId="ADAL" clId="{C0F067D2-7061-4004-8684-643D280394CD}" dt="2022-05-02T12:37:16.246" v="227" actId="20577"/>
          <ac:spMkLst>
            <pc:docMk/>
            <pc:sldMk cId="1461523908" sldId="1556"/>
            <ac:spMk id="3" creationId="{542AA308-66F0-4FF7-83A8-F559EA17F61E}"/>
          </ac:spMkLst>
        </pc:spChg>
      </pc:sldChg>
      <pc:sldChg chg="addSp delSp modSp del mod">
        <pc:chgData name="Maddelynne Parker" userId="e217a117-9a99-4bd0-bf3e-7736824d4f69" providerId="ADAL" clId="{C0F067D2-7061-4004-8684-643D280394CD}" dt="2022-05-02T12:35:19.010" v="64" actId="47"/>
        <pc:sldMkLst>
          <pc:docMk/>
          <pc:sldMk cId="1786233456" sldId="1558"/>
        </pc:sldMkLst>
        <pc:spChg chg="add del mod">
          <ac:chgData name="Maddelynne Parker" userId="e217a117-9a99-4bd0-bf3e-7736824d4f69" providerId="ADAL" clId="{C0F067D2-7061-4004-8684-643D280394CD}" dt="2022-05-02T12:32:28.212" v="1"/>
          <ac:spMkLst>
            <pc:docMk/>
            <pc:sldMk cId="1786233456" sldId="1558"/>
            <ac:spMk id="4" creationId="{58EC01AA-D666-4465-9BE7-552DA82BC59F}"/>
          </ac:spMkLst>
        </pc:spChg>
        <pc:spChg chg="add del mod">
          <ac:chgData name="Maddelynne Parker" userId="e217a117-9a99-4bd0-bf3e-7736824d4f69" providerId="ADAL" clId="{C0F067D2-7061-4004-8684-643D280394CD}" dt="2022-05-02T12:32:28.212" v="1"/>
          <ac:spMkLst>
            <pc:docMk/>
            <pc:sldMk cId="1786233456" sldId="1558"/>
            <ac:spMk id="5" creationId="{2BF3E32E-2801-4400-9548-E733A5192D35}"/>
          </ac:spMkLst>
        </pc:spChg>
        <pc:spChg chg="add del mod">
          <ac:chgData name="Maddelynne Parker" userId="e217a117-9a99-4bd0-bf3e-7736824d4f69" providerId="ADAL" clId="{C0F067D2-7061-4004-8684-643D280394CD}" dt="2022-05-02T12:32:46.889" v="5" actId="478"/>
          <ac:spMkLst>
            <pc:docMk/>
            <pc:sldMk cId="1786233456" sldId="1558"/>
            <ac:spMk id="6" creationId="{69E5E517-36CE-4660-9146-34C31D6B06D5}"/>
          </ac:spMkLst>
        </pc:spChg>
        <pc:spChg chg="add del mod">
          <ac:chgData name="Maddelynne Parker" userId="e217a117-9a99-4bd0-bf3e-7736824d4f69" providerId="ADAL" clId="{C0F067D2-7061-4004-8684-643D280394CD}" dt="2022-05-02T12:32:46.889" v="5" actId="478"/>
          <ac:spMkLst>
            <pc:docMk/>
            <pc:sldMk cId="1786233456" sldId="1558"/>
            <ac:spMk id="7" creationId="{EB806C66-960A-4DA0-B856-806EA05A715A}"/>
          </ac:spMkLst>
        </pc:spChg>
        <pc:picChg chg="add del">
          <ac:chgData name="Maddelynne Parker" userId="e217a117-9a99-4bd0-bf3e-7736824d4f69" providerId="ADAL" clId="{C0F067D2-7061-4004-8684-643D280394CD}" dt="2022-05-02T12:32:35.679" v="3"/>
          <ac:picMkLst>
            <pc:docMk/>
            <pc:sldMk cId="1786233456" sldId="1558"/>
            <ac:picMk id="2" creationId="{847FAA3B-F50B-481A-AABE-9355949E5032}"/>
          </ac:picMkLst>
        </pc:picChg>
      </pc:sldChg>
      <pc:sldChg chg="modSp mod">
        <pc:chgData name="Maddelynne Parker" userId="e217a117-9a99-4bd0-bf3e-7736824d4f69" providerId="ADAL" clId="{C0F067D2-7061-4004-8684-643D280394CD}" dt="2022-05-02T13:19:58.147" v="1357" actId="113"/>
        <pc:sldMkLst>
          <pc:docMk/>
          <pc:sldMk cId="2339035914" sldId="1559"/>
        </pc:sldMkLst>
        <pc:spChg chg="mod">
          <ac:chgData name="Maddelynne Parker" userId="e217a117-9a99-4bd0-bf3e-7736824d4f69" providerId="ADAL" clId="{C0F067D2-7061-4004-8684-643D280394CD}" dt="2022-05-02T13:19:58.147" v="1357" actId="113"/>
          <ac:spMkLst>
            <pc:docMk/>
            <pc:sldMk cId="2339035914" sldId="1559"/>
            <ac:spMk id="3" creationId="{67080A73-B41B-4B0D-B4AC-E874314676D6}"/>
          </ac:spMkLst>
        </pc:spChg>
      </pc:sldChg>
      <pc:sldChg chg="addSp delSp modSp new mod ord modClrScheme chgLayout">
        <pc:chgData name="Maddelynne Parker" userId="e217a117-9a99-4bd0-bf3e-7736824d4f69" providerId="ADAL" clId="{C0F067D2-7061-4004-8684-643D280394CD}" dt="2022-05-02T12:35:57.883" v="192" actId="20577"/>
        <pc:sldMkLst>
          <pc:docMk/>
          <pc:sldMk cId="960729637" sldId="1560"/>
        </pc:sldMkLst>
        <pc:spChg chg="del">
          <ac:chgData name="Maddelynne Parker" userId="e217a117-9a99-4bd0-bf3e-7736824d4f69" providerId="ADAL" clId="{C0F067D2-7061-4004-8684-643D280394CD}" dt="2022-05-02T12:32:56.602" v="9" actId="700"/>
          <ac:spMkLst>
            <pc:docMk/>
            <pc:sldMk cId="960729637" sldId="1560"/>
            <ac:spMk id="2" creationId="{0A08E3A8-81F3-49E2-8B25-8C2ABA9A1A90}"/>
          </ac:spMkLst>
        </pc:spChg>
        <pc:spChg chg="del">
          <ac:chgData name="Maddelynne Parker" userId="e217a117-9a99-4bd0-bf3e-7736824d4f69" providerId="ADAL" clId="{C0F067D2-7061-4004-8684-643D280394CD}" dt="2022-05-02T12:32:56.602" v="9" actId="700"/>
          <ac:spMkLst>
            <pc:docMk/>
            <pc:sldMk cId="960729637" sldId="1560"/>
            <ac:spMk id="3" creationId="{213E8085-B8DE-44C3-93CB-7A0E083D8405}"/>
          </ac:spMkLst>
        </pc:spChg>
        <pc:spChg chg="add del mod">
          <ac:chgData name="Maddelynne Parker" userId="e217a117-9a99-4bd0-bf3e-7736824d4f69" providerId="ADAL" clId="{C0F067D2-7061-4004-8684-643D280394CD}" dt="2022-05-02T12:33:04.747" v="11" actId="478"/>
          <ac:spMkLst>
            <pc:docMk/>
            <pc:sldMk cId="960729637" sldId="1560"/>
            <ac:spMk id="4" creationId="{E14AB511-182E-49F3-B2D5-6D79CE58F19D}"/>
          </ac:spMkLst>
        </pc:spChg>
        <pc:spChg chg="add mod">
          <ac:chgData name="Maddelynne Parker" userId="e217a117-9a99-4bd0-bf3e-7736824d4f69" providerId="ADAL" clId="{C0F067D2-7061-4004-8684-643D280394CD}" dt="2022-05-02T12:35:09.248" v="63" actId="20577"/>
          <ac:spMkLst>
            <pc:docMk/>
            <pc:sldMk cId="960729637" sldId="1560"/>
            <ac:spMk id="5" creationId="{4233369A-1AF6-4FA6-A760-4C95CCC5C6C3}"/>
          </ac:spMkLst>
        </pc:spChg>
        <pc:spChg chg="add mod">
          <ac:chgData name="Maddelynne Parker" userId="e217a117-9a99-4bd0-bf3e-7736824d4f69" providerId="ADAL" clId="{C0F067D2-7061-4004-8684-643D280394CD}" dt="2022-05-02T12:35:57.883" v="192" actId="20577"/>
          <ac:spMkLst>
            <pc:docMk/>
            <pc:sldMk cId="960729637" sldId="1560"/>
            <ac:spMk id="6" creationId="{095A5E24-4E21-406C-9F70-EF48FC7D83F8}"/>
          </ac:spMkLst>
        </pc:spChg>
      </pc:sldChg>
      <pc:sldChg chg="modSp add mod">
        <pc:chgData name="Maddelynne Parker" userId="e217a117-9a99-4bd0-bf3e-7736824d4f69" providerId="ADAL" clId="{C0F067D2-7061-4004-8684-643D280394CD}" dt="2022-05-02T12:37:25.315" v="230" actId="20577"/>
        <pc:sldMkLst>
          <pc:docMk/>
          <pc:sldMk cId="3589575217" sldId="1561"/>
        </pc:sldMkLst>
        <pc:spChg chg="mod">
          <ac:chgData name="Maddelynne Parker" userId="e217a117-9a99-4bd0-bf3e-7736824d4f69" providerId="ADAL" clId="{C0F067D2-7061-4004-8684-643D280394CD}" dt="2022-05-02T12:37:25.315" v="230" actId="20577"/>
          <ac:spMkLst>
            <pc:docMk/>
            <pc:sldMk cId="3589575217" sldId="1561"/>
            <ac:spMk id="3" creationId="{542AA308-66F0-4FF7-83A8-F559EA17F61E}"/>
          </ac:spMkLst>
        </pc:spChg>
      </pc:sldChg>
      <pc:sldChg chg="modSp add mod">
        <pc:chgData name="Maddelynne Parker" userId="e217a117-9a99-4bd0-bf3e-7736824d4f69" providerId="ADAL" clId="{C0F067D2-7061-4004-8684-643D280394CD}" dt="2022-05-02T12:41:12.187" v="325" actId="255"/>
        <pc:sldMkLst>
          <pc:docMk/>
          <pc:sldMk cId="1174316849" sldId="1562"/>
        </pc:sldMkLst>
        <pc:spChg chg="mod">
          <ac:chgData name="Maddelynne Parker" userId="e217a117-9a99-4bd0-bf3e-7736824d4f69" providerId="ADAL" clId="{C0F067D2-7061-4004-8684-643D280394CD}" dt="2022-05-02T12:41:12.187" v="325" actId="255"/>
          <ac:spMkLst>
            <pc:docMk/>
            <pc:sldMk cId="1174316849" sldId="1562"/>
            <ac:spMk id="3" creationId="{8B93ABBC-CB39-4181-B39A-11F2CF5CDD1B}"/>
          </ac:spMkLst>
        </pc:spChg>
      </pc:sldChg>
      <pc:sldChg chg="modSp add mod">
        <pc:chgData name="Maddelynne Parker" userId="e217a117-9a99-4bd0-bf3e-7736824d4f69" providerId="ADAL" clId="{C0F067D2-7061-4004-8684-643D280394CD}" dt="2022-05-02T12:44:07.433" v="459" actId="20577"/>
        <pc:sldMkLst>
          <pc:docMk/>
          <pc:sldMk cId="4067229200" sldId="1563"/>
        </pc:sldMkLst>
        <pc:spChg chg="mod">
          <ac:chgData name="Maddelynne Parker" userId="e217a117-9a99-4bd0-bf3e-7736824d4f69" providerId="ADAL" clId="{C0F067D2-7061-4004-8684-643D280394CD}" dt="2022-05-02T12:44:07.433" v="459" actId="20577"/>
          <ac:spMkLst>
            <pc:docMk/>
            <pc:sldMk cId="4067229200" sldId="1563"/>
            <ac:spMk id="3" creationId="{FEB26E3D-AFF0-4035-8810-494EA857687C}"/>
          </ac:spMkLst>
        </pc:spChg>
      </pc:sldChg>
      <pc:sldChg chg="addSp delSp modSp new mod modClrScheme chgLayout">
        <pc:chgData name="Maddelynne Parker" userId="e217a117-9a99-4bd0-bf3e-7736824d4f69" providerId="ADAL" clId="{C0F067D2-7061-4004-8684-643D280394CD}" dt="2022-05-02T13:31:07.677" v="1592" actId="478"/>
        <pc:sldMkLst>
          <pc:docMk/>
          <pc:sldMk cId="3697393534" sldId="1564"/>
        </pc:sldMkLst>
        <pc:spChg chg="del">
          <ac:chgData name="Maddelynne Parker" userId="e217a117-9a99-4bd0-bf3e-7736824d4f69" providerId="ADAL" clId="{C0F067D2-7061-4004-8684-643D280394CD}" dt="2022-05-02T12:44:41.848" v="467" actId="700"/>
          <ac:spMkLst>
            <pc:docMk/>
            <pc:sldMk cId="3697393534" sldId="1564"/>
            <ac:spMk id="2" creationId="{975E43FD-304B-4A40-9832-91C37EF0BDC6}"/>
          </ac:spMkLst>
        </pc:spChg>
        <pc:spChg chg="del">
          <ac:chgData name="Maddelynne Parker" userId="e217a117-9a99-4bd0-bf3e-7736824d4f69" providerId="ADAL" clId="{C0F067D2-7061-4004-8684-643D280394CD}" dt="2022-05-02T12:44:41.848" v="467" actId="700"/>
          <ac:spMkLst>
            <pc:docMk/>
            <pc:sldMk cId="3697393534" sldId="1564"/>
            <ac:spMk id="3" creationId="{E0ADC258-C8EF-46D4-95D0-193D2E5D16BB}"/>
          </ac:spMkLst>
        </pc:spChg>
        <pc:spChg chg="add del mod">
          <ac:chgData name="Maddelynne Parker" userId="e217a117-9a99-4bd0-bf3e-7736824d4f69" providerId="ADAL" clId="{C0F067D2-7061-4004-8684-643D280394CD}" dt="2022-05-02T13:31:07.677" v="1592" actId="478"/>
          <ac:spMkLst>
            <pc:docMk/>
            <pc:sldMk cId="3697393534" sldId="1564"/>
            <ac:spMk id="5" creationId="{D8EF3746-5AA7-449D-B95E-87A82CBF9ACC}"/>
          </ac:spMkLst>
        </pc:spChg>
        <pc:spChg chg="add mod">
          <ac:chgData name="Maddelynne Parker" userId="e217a117-9a99-4bd0-bf3e-7736824d4f69" providerId="ADAL" clId="{C0F067D2-7061-4004-8684-643D280394CD}" dt="2022-05-02T13:31:03.494" v="1591" actId="1076"/>
          <ac:spMkLst>
            <pc:docMk/>
            <pc:sldMk cId="3697393534" sldId="1564"/>
            <ac:spMk id="6" creationId="{DB715247-FE0D-4346-A759-74FEC4DBE749}"/>
          </ac:spMkLst>
        </pc:spChg>
        <pc:picChg chg="add del mod">
          <ac:chgData name="Maddelynne Parker" userId="e217a117-9a99-4bd0-bf3e-7736824d4f69" providerId="ADAL" clId="{C0F067D2-7061-4004-8684-643D280394CD}" dt="2022-05-02T13:28:12.164" v="1582" actId="478"/>
          <ac:picMkLst>
            <pc:docMk/>
            <pc:sldMk cId="3697393534" sldId="1564"/>
            <ac:picMk id="4" creationId="{34FEE8C3-C76C-4001-9BA1-89997A72E7F1}"/>
          </ac:picMkLst>
        </pc:picChg>
        <pc:picChg chg="add del mod">
          <ac:chgData name="Maddelynne Parker" userId="e217a117-9a99-4bd0-bf3e-7736824d4f69" providerId="ADAL" clId="{C0F067D2-7061-4004-8684-643D280394CD}" dt="2022-05-02T13:25:26.241" v="1541" actId="478"/>
          <ac:picMkLst>
            <pc:docMk/>
            <pc:sldMk cId="3697393534" sldId="1564"/>
            <ac:picMk id="8" creationId="{8E6950E7-41B9-4FA3-81BC-CDEEFEA70E70}"/>
          </ac:picMkLst>
        </pc:picChg>
        <pc:picChg chg="add del mod modCrop">
          <ac:chgData name="Maddelynne Parker" userId="e217a117-9a99-4bd0-bf3e-7736824d4f69" providerId="ADAL" clId="{C0F067D2-7061-4004-8684-643D280394CD}" dt="2022-05-02T13:26:39.365" v="1563" actId="478"/>
          <ac:picMkLst>
            <pc:docMk/>
            <pc:sldMk cId="3697393534" sldId="1564"/>
            <ac:picMk id="10" creationId="{6999F192-CA17-45A7-AD58-38A9B72C099F}"/>
          </ac:picMkLst>
        </pc:picChg>
        <pc:picChg chg="add del mod">
          <ac:chgData name="Maddelynne Parker" userId="e217a117-9a99-4bd0-bf3e-7736824d4f69" providerId="ADAL" clId="{C0F067D2-7061-4004-8684-643D280394CD}" dt="2022-05-02T13:27:36.921" v="1567" actId="478"/>
          <ac:picMkLst>
            <pc:docMk/>
            <pc:sldMk cId="3697393534" sldId="1564"/>
            <ac:picMk id="12" creationId="{8A03149E-6B42-4E34-8776-CAE7A527D991}"/>
          </ac:picMkLst>
        </pc:picChg>
        <pc:picChg chg="add del mod">
          <ac:chgData name="Maddelynne Parker" userId="e217a117-9a99-4bd0-bf3e-7736824d4f69" providerId="ADAL" clId="{C0F067D2-7061-4004-8684-643D280394CD}" dt="2022-05-02T13:28:08.841" v="1580" actId="478"/>
          <ac:picMkLst>
            <pc:docMk/>
            <pc:sldMk cId="3697393534" sldId="1564"/>
            <ac:picMk id="14" creationId="{4FED832A-2757-42E0-8A49-C25F24F2A7D8}"/>
          </ac:picMkLst>
        </pc:picChg>
        <pc:picChg chg="add mod">
          <ac:chgData name="Maddelynne Parker" userId="e217a117-9a99-4bd0-bf3e-7736824d4f69" providerId="ADAL" clId="{C0F067D2-7061-4004-8684-643D280394CD}" dt="2022-05-02T13:28:41.875" v="1590" actId="1076"/>
          <ac:picMkLst>
            <pc:docMk/>
            <pc:sldMk cId="3697393534" sldId="1564"/>
            <ac:picMk id="16" creationId="{5947C258-0207-4189-A29C-AA699A147B08}"/>
          </ac:picMkLst>
        </pc:picChg>
      </pc:sldChg>
      <pc:sldChg chg="modSp add mod">
        <pc:chgData name="Maddelynne Parker" userId="e217a117-9a99-4bd0-bf3e-7736824d4f69" providerId="ADAL" clId="{C0F067D2-7061-4004-8684-643D280394CD}" dt="2022-05-02T12:46:29.113" v="487" actId="20577"/>
        <pc:sldMkLst>
          <pc:docMk/>
          <pc:sldMk cId="1107303573" sldId="1565"/>
        </pc:sldMkLst>
        <pc:spChg chg="mod">
          <ac:chgData name="Maddelynne Parker" userId="e217a117-9a99-4bd0-bf3e-7736824d4f69" providerId="ADAL" clId="{C0F067D2-7061-4004-8684-643D280394CD}" dt="2022-05-02T12:46:29.113" v="487" actId="20577"/>
          <ac:spMkLst>
            <pc:docMk/>
            <pc:sldMk cId="1107303573" sldId="1565"/>
            <ac:spMk id="3" creationId="{EF1358CD-84B1-4120-8774-CEA5A52FDD9C}"/>
          </ac:spMkLst>
        </pc:spChg>
      </pc:sldChg>
      <pc:sldChg chg="addSp delSp modSp add mod">
        <pc:chgData name="Maddelynne Parker" userId="e217a117-9a99-4bd0-bf3e-7736824d4f69" providerId="ADAL" clId="{C0F067D2-7061-4004-8684-643D280394CD}" dt="2022-05-02T12:56:24.113" v="825" actId="20577"/>
        <pc:sldMkLst>
          <pc:docMk/>
          <pc:sldMk cId="563113929" sldId="1566"/>
        </pc:sldMkLst>
        <pc:spChg chg="del">
          <ac:chgData name="Maddelynne Parker" userId="e217a117-9a99-4bd0-bf3e-7736824d4f69" providerId="ADAL" clId="{C0F067D2-7061-4004-8684-643D280394CD}" dt="2022-05-02T12:54:41.024" v="748" actId="478"/>
          <ac:spMkLst>
            <pc:docMk/>
            <pc:sldMk cId="563113929" sldId="1566"/>
            <ac:spMk id="3" creationId="{F0CC7DFA-E10D-4BC0-9666-433AA3B223CA}"/>
          </ac:spMkLst>
        </pc:spChg>
        <pc:spChg chg="mod">
          <ac:chgData name="Maddelynne Parker" userId="e217a117-9a99-4bd0-bf3e-7736824d4f69" providerId="ADAL" clId="{C0F067D2-7061-4004-8684-643D280394CD}" dt="2022-05-02T12:56:24.113" v="825" actId="20577"/>
          <ac:spMkLst>
            <pc:docMk/>
            <pc:sldMk cId="563113929" sldId="1566"/>
            <ac:spMk id="4" creationId="{03A004DD-8FDD-4947-BE6E-84107E188596}"/>
          </ac:spMkLst>
        </pc:spChg>
        <pc:spChg chg="add del mod">
          <ac:chgData name="Maddelynne Parker" userId="e217a117-9a99-4bd0-bf3e-7736824d4f69" providerId="ADAL" clId="{C0F067D2-7061-4004-8684-643D280394CD}" dt="2022-05-02T12:54:42.959" v="749" actId="478"/>
          <ac:spMkLst>
            <pc:docMk/>
            <pc:sldMk cId="563113929" sldId="1566"/>
            <ac:spMk id="5" creationId="{BC9683C4-8E80-4F1C-9A63-A300E0E67849}"/>
          </ac:spMkLst>
        </pc:spChg>
      </pc:sldChg>
      <pc:sldChg chg="modSp add mod">
        <pc:chgData name="Maddelynne Parker" userId="e217a117-9a99-4bd0-bf3e-7736824d4f69" providerId="ADAL" clId="{C0F067D2-7061-4004-8684-643D280394CD}" dt="2022-05-02T12:58:39.437" v="948" actId="20577"/>
        <pc:sldMkLst>
          <pc:docMk/>
          <pc:sldMk cId="2637036311" sldId="1567"/>
        </pc:sldMkLst>
        <pc:spChg chg="mod">
          <ac:chgData name="Maddelynne Parker" userId="e217a117-9a99-4bd0-bf3e-7736824d4f69" providerId="ADAL" clId="{C0F067D2-7061-4004-8684-643D280394CD}" dt="2022-05-02T12:58:39.437" v="948" actId="20577"/>
          <ac:spMkLst>
            <pc:docMk/>
            <pc:sldMk cId="2637036311" sldId="1567"/>
            <ac:spMk id="3" creationId="{DB9B811D-D7CE-463F-902E-C4CC2393636B}"/>
          </ac:spMkLst>
        </pc:spChg>
      </pc:sldChg>
      <pc:sldChg chg="modSp add mod">
        <pc:chgData name="Maddelynne Parker" userId="e217a117-9a99-4bd0-bf3e-7736824d4f69" providerId="ADAL" clId="{C0F067D2-7061-4004-8684-643D280394CD}" dt="2022-05-02T13:09:28.966" v="1226" actId="20577"/>
        <pc:sldMkLst>
          <pc:docMk/>
          <pc:sldMk cId="3195023328" sldId="1568"/>
        </pc:sldMkLst>
        <pc:spChg chg="mod">
          <ac:chgData name="Maddelynne Parker" userId="e217a117-9a99-4bd0-bf3e-7736824d4f69" providerId="ADAL" clId="{C0F067D2-7061-4004-8684-643D280394CD}" dt="2022-05-02T13:09:28.966" v="1226" actId="20577"/>
          <ac:spMkLst>
            <pc:docMk/>
            <pc:sldMk cId="3195023328" sldId="1568"/>
            <ac:spMk id="3" creationId="{4C5A15F4-7FB5-4483-87E7-B2A43939D783}"/>
          </ac:spMkLst>
        </pc:spChg>
      </pc:sldChg>
      <pc:sldChg chg="modSp add mod">
        <pc:chgData name="Maddelynne Parker" userId="e217a117-9a99-4bd0-bf3e-7736824d4f69" providerId="ADAL" clId="{C0F067D2-7061-4004-8684-643D280394CD}" dt="2022-05-02T13:19:24.769" v="1350" actId="20577"/>
        <pc:sldMkLst>
          <pc:docMk/>
          <pc:sldMk cId="2273670015" sldId="1569"/>
        </pc:sldMkLst>
        <pc:spChg chg="mod">
          <ac:chgData name="Maddelynne Parker" userId="e217a117-9a99-4bd0-bf3e-7736824d4f69" providerId="ADAL" clId="{C0F067D2-7061-4004-8684-643D280394CD}" dt="2022-05-02T13:19:24.769" v="1350" actId="20577"/>
          <ac:spMkLst>
            <pc:docMk/>
            <pc:sldMk cId="2273670015" sldId="1569"/>
            <ac:spMk id="8" creationId="{4906673F-EE1F-4B02-BD05-1916D30C6BAE}"/>
          </ac:spMkLst>
        </pc:spChg>
      </pc:sldChg>
      <pc:sldChg chg="addSp modSp new mod modClrScheme chgLayout">
        <pc:chgData name="Maddelynne Parker" userId="e217a117-9a99-4bd0-bf3e-7736824d4f69" providerId="ADAL" clId="{C0F067D2-7061-4004-8684-643D280394CD}" dt="2022-05-02T13:49:25.638" v="2180" actId="20577"/>
        <pc:sldMkLst>
          <pc:docMk/>
          <pc:sldMk cId="2538670936" sldId="1570"/>
        </pc:sldMkLst>
        <pc:spChg chg="add mod">
          <ac:chgData name="Maddelynne Parker" userId="e217a117-9a99-4bd0-bf3e-7736824d4f69" providerId="ADAL" clId="{C0F067D2-7061-4004-8684-643D280394CD}" dt="2022-05-02T13:20:13.518" v="1370" actId="20577"/>
          <ac:spMkLst>
            <pc:docMk/>
            <pc:sldMk cId="2538670936" sldId="1570"/>
            <ac:spMk id="2" creationId="{16048654-72EF-4AE1-80B9-CCA7FA764464}"/>
          </ac:spMkLst>
        </pc:spChg>
        <pc:spChg chg="add mod">
          <ac:chgData name="Maddelynne Parker" userId="e217a117-9a99-4bd0-bf3e-7736824d4f69" providerId="ADAL" clId="{C0F067D2-7061-4004-8684-643D280394CD}" dt="2022-05-02T13:49:25.638" v="2180" actId="20577"/>
          <ac:spMkLst>
            <pc:docMk/>
            <pc:sldMk cId="2538670936" sldId="1570"/>
            <ac:spMk id="3" creationId="{14C428B8-EF93-4BE9-9E53-B46F1BD3A837}"/>
          </ac:spMkLst>
        </pc:spChg>
      </pc:sldChg>
    </pc:docChg>
  </pc:docChgLst>
  <pc:docChgLst>
    <pc:chgData name="Asonganyi, Zinkeng" userId="df4a9810-2f86-428f-9fd3-d26b388304bc" providerId="ADAL" clId="{2DD27146-2EC8-49C8-85E3-12FA344A1902}"/>
    <pc:docChg chg="undo custSel addSld delSld modSld sldOrd">
      <pc:chgData name="Asonganyi, Zinkeng" userId="df4a9810-2f86-428f-9fd3-d26b388304bc" providerId="ADAL" clId="{2DD27146-2EC8-49C8-85E3-12FA344A1902}" dt="2022-04-29T23:14:39.925" v="8903" actId="14100"/>
      <pc:docMkLst>
        <pc:docMk/>
      </pc:docMkLst>
      <pc:sldChg chg="addSp modSp del mod">
        <pc:chgData name="Asonganyi, Zinkeng" userId="df4a9810-2f86-428f-9fd3-d26b388304bc" providerId="ADAL" clId="{2DD27146-2EC8-49C8-85E3-12FA344A1902}" dt="2022-04-29T22:59:57.283" v="8498" actId="2696"/>
        <pc:sldMkLst>
          <pc:docMk/>
          <pc:sldMk cId="4034372" sldId="1534"/>
        </pc:sldMkLst>
        <pc:spChg chg="add mod">
          <ac:chgData name="Asonganyi, Zinkeng" userId="df4a9810-2f86-428f-9fd3-d26b388304bc" providerId="ADAL" clId="{2DD27146-2EC8-49C8-85E3-12FA344A1902}" dt="2022-04-29T22:49:42.998" v="8474" actId="14100"/>
          <ac:spMkLst>
            <pc:docMk/>
            <pc:sldMk cId="4034372" sldId="1534"/>
            <ac:spMk id="3" creationId="{BAEAAC96-67D0-4C2D-95A1-84A493D1B8B1}"/>
          </ac:spMkLst>
        </pc:spChg>
      </pc:sldChg>
      <pc:sldChg chg="modSp mod">
        <pc:chgData name="Asonganyi, Zinkeng" userId="df4a9810-2f86-428f-9fd3-d26b388304bc" providerId="ADAL" clId="{2DD27146-2EC8-49C8-85E3-12FA344A1902}" dt="2022-04-25T20:47:01.721" v="51" actId="20577"/>
        <pc:sldMkLst>
          <pc:docMk/>
          <pc:sldMk cId="337090137" sldId="1535"/>
        </pc:sldMkLst>
        <pc:spChg chg="mod">
          <ac:chgData name="Asonganyi, Zinkeng" userId="df4a9810-2f86-428f-9fd3-d26b388304bc" providerId="ADAL" clId="{2DD27146-2EC8-49C8-85E3-12FA344A1902}" dt="2022-04-25T20:47:01.721" v="51" actId="20577"/>
          <ac:spMkLst>
            <pc:docMk/>
            <pc:sldMk cId="337090137" sldId="1535"/>
            <ac:spMk id="3" creationId="{EF1358CD-84B1-4120-8774-CEA5A52FDD9C}"/>
          </ac:spMkLst>
        </pc:spChg>
      </pc:sldChg>
      <pc:sldChg chg="addSp delSp modSp new mod modNotesTx">
        <pc:chgData name="Asonganyi, Zinkeng" userId="df4a9810-2f86-428f-9fd3-d26b388304bc" providerId="ADAL" clId="{2DD27146-2EC8-49C8-85E3-12FA344A1902}" dt="2022-04-25T21:21:50.514" v="884" actId="14100"/>
        <pc:sldMkLst>
          <pc:docMk/>
          <pc:sldMk cId="2314617440" sldId="1536"/>
        </pc:sldMkLst>
        <pc:spChg chg="mod">
          <ac:chgData name="Asonganyi, Zinkeng" userId="df4a9810-2f86-428f-9fd3-d26b388304bc" providerId="ADAL" clId="{2DD27146-2EC8-49C8-85E3-12FA344A1902}" dt="2022-04-25T20:43:36.911" v="37" actId="20577"/>
          <ac:spMkLst>
            <pc:docMk/>
            <pc:sldMk cId="2314617440" sldId="1536"/>
            <ac:spMk id="2" creationId="{C1D81A26-FCC3-4BA7-910D-9FA1B9528578}"/>
          </ac:spMkLst>
        </pc:spChg>
        <pc:spChg chg="mod">
          <ac:chgData name="Asonganyi, Zinkeng" userId="df4a9810-2f86-428f-9fd3-d26b388304bc" providerId="ADAL" clId="{2DD27146-2EC8-49C8-85E3-12FA344A1902}" dt="2022-04-25T21:21:50.514" v="884" actId="14100"/>
          <ac:spMkLst>
            <pc:docMk/>
            <pc:sldMk cId="2314617440" sldId="1536"/>
            <ac:spMk id="3" creationId="{2585961F-3E6C-4673-B05E-FFA57B4D9873}"/>
          </ac:spMkLst>
        </pc:spChg>
        <pc:spChg chg="add mod">
          <ac:chgData name="Asonganyi, Zinkeng" userId="df4a9810-2f86-428f-9fd3-d26b388304bc" providerId="ADAL" clId="{2DD27146-2EC8-49C8-85E3-12FA344A1902}" dt="2022-04-25T21:06:18.322" v="348" actId="14100"/>
          <ac:spMkLst>
            <pc:docMk/>
            <pc:sldMk cId="2314617440" sldId="1536"/>
            <ac:spMk id="8" creationId="{F6717FA0-2C62-4BE5-86E7-6F8AF4BC1B3D}"/>
          </ac:spMkLst>
        </pc:spChg>
        <pc:picChg chg="add del mod">
          <ac:chgData name="Asonganyi, Zinkeng" userId="df4a9810-2f86-428f-9fd3-d26b388304bc" providerId="ADAL" clId="{2DD27146-2EC8-49C8-85E3-12FA344A1902}" dt="2022-04-25T21:01:41.250" v="258" actId="22"/>
          <ac:picMkLst>
            <pc:docMk/>
            <pc:sldMk cId="2314617440" sldId="1536"/>
            <ac:picMk id="5" creationId="{D828151E-ECE7-43F9-A21C-47DC94137FFB}"/>
          </ac:picMkLst>
        </pc:picChg>
        <pc:picChg chg="add mod">
          <ac:chgData name="Asonganyi, Zinkeng" userId="df4a9810-2f86-428f-9fd3-d26b388304bc" providerId="ADAL" clId="{2DD27146-2EC8-49C8-85E3-12FA344A1902}" dt="2022-04-25T21:02:02.484" v="260" actId="1076"/>
          <ac:picMkLst>
            <pc:docMk/>
            <pc:sldMk cId="2314617440" sldId="1536"/>
            <ac:picMk id="7" creationId="{A6788311-EAE0-45C9-9933-C81FB15D7E4D}"/>
          </ac:picMkLst>
        </pc:picChg>
      </pc:sldChg>
      <pc:sldChg chg="addSp delSp modSp new mod setBg setClrOvrMap">
        <pc:chgData name="Asonganyi, Zinkeng" userId="df4a9810-2f86-428f-9fd3-d26b388304bc" providerId="ADAL" clId="{2DD27146-2EC8-49C8-85E3-12FA344A1902}" dt="2022-04-26T15:00:49.234" v="1405" actId="20577"/>
        <pc:sldMkLst>
          <pc:docMk/>
          <pc:sldMk cId="3800586685" sldId="1537"/>
        </pc:sldMkLst>
        <pc:spChg chg="mod">
          <ac:chgData name="Asonganyi, Zinkeng" userId="df4a9810-2f86-428f-9fd3-d26b388304bc" providerId="ADAL" clId="{2DD27146-2EC8-49C8-85E3-12FA344A1902}" dt="2022-04-25T21:12:10.237" v="395" actId="20577"/>
          <ac:spMkLst>
            <pc:docMk/>
            <pc:sldMk cId="3800586685" sldId="1537"/>
            <ac:spMk id="2" creationId="{AF312841-7CBC-47E7-AF52-2C4555F30802}"/>
          </ac:spMkLst>
        </pc:spChg>
        <pc:spChg chg="add del mod">
          <ac:chgData name="Asonganyi, Zinkeng" userId="df4a9810-2f86-428f-9fd3-d26b388304bc" providerId="ADAL" clId="{2DD27146-2EC8-49C8-85E3-12FA344A1902}" dt="2022-04-26T15:00:49.234" v="1405" actId="20577"/>
          <ac:spMkLst>
            <pc:docMk/>
            <pc:sldMk cId="3800586685" sldId="1537"/>
            <ac:spMk id="3" creationId="{0971D6D4-3A59-4F6E-AFA1-DEAE4FEF0E56}"/>
          </ac:spMkLst>
        </pc:spChg>
        <pc:spChg chg="add del">
          <ac:chgData name="Asonganyi, Zinkeng" userId="df4a9810-2f86-428f-9fd3-d26b388304bc" providerId="ADAL" clId="{2DD27146-2EC8-49C8-85E3-12FA344A1902}" dt="2022-04-25T21:11:48.230" v="380" actId="26606"/>
          <ac:spMkLst>
            <pc:docMk/>
            <pc:sldMk cId="3800586685" sldId="1537"/>
            <ac:spMk id="8" creationId="{09588DA8-065E-4F6F-8EFD-43104AB2E0CF}"/>
          </ac:spMkLst>
        </pc:spChg>
        <pc:spChg chg="add del">
          <ac:chgData name="Asonganyi, Zinkeng" userId="df4a9810-2f86-428f-9fd3-d26b388304bc" providerId="ADAL" clId="{2DD27146-2EC8-49C8-85E3-12FA344A1902}" dt="2022-04-25T21:11:40.039" v="374" actId="26606"/>
          <ac:spMkLst>
            <pc:docMk/>
            <pc:sldMk cId="3800586685" sldId="1537"/>
            <ac:spMk id="9" creationId="{71B2258F-86CA-4D4D-8270-BC05FCDEBFB3}"/>
          </ac:spMkLst>
        </pc:spChg>
        <pc:spChg chg="add del">
          <ac:chgData name="Asonganyi, Zinkeng" userId="df4a9810-2f86-428f-9fd3-d26b388304bc" providerId="ADAL" clId="{2DD27146-2EC8-49C8-85E3-12FA344A1902}" dt="2022-04-25T21:11:48.230" v="380" actId="26606"/>
          <ac:spMkLst>
            <pc:docMk/>
            <pc:sldMk cId="3800586685" sldId="1537"/>
            <ac:spMk id="10" creationId="{C4285719-470E-454C-AF62-8323075F1F5B}"/>
          </ac:spMkLst>
        </pc:spChg>
        <pc:spChg chg="add del">
          <ac:chgData name="Asonganyi, Zinkeng" userId="df4a9810-2f86-428f-9fd3-d26b388304bc" providerId="ADAL" clId="{2DD27146-2EC8-49C8-85E3-12FA344A1902}" dt="2022-04-25T21:11:44.806" v="376" actId="26606"/>
          <ac:spMkLst>
            <pc:docMk/>
            <pc:sldMk cId="3800586685" sldId="1537"/>
            <ac:spMk id="11" creationId="{007891EC-4501-44ED-A8C8-B11B6DB767AB}"/>
          </ac:spMkLst>
        </pc:spChg>
        <pc:spChg chg="add del">
          <ac:chgData name="Asonganyi, Zinkeng" userId="df4a9810-2f86-428f-9fd3-d26b388304bc" providerId="ADAL" clId="{2DD27146-2EC8-49C8-85E3-12FA344A1902}" dt="2022-04-25T21:11:44.806" v="376" actId="26606"/>
          <ac:spMkLst>
            <pc:docMk/>
            <pc:sldMk cId="3800586685" sldId="1537"/>
            <ac:spMk id="12" creationId="{C1DD1A8A-57D5-4A81-AD04-532B043C5611}"/>
          </ac:spMkLst>
        </pc:spChg>
        <pc:spChg chg="add del">
          <ac:chgData name="Asonganyi, Zinkeng" userId="df4a9810-2f86-428f-9fd3-d26b388304bc" providerId="ADAL" clId="{2DD27146-2EC8-49C8-85E3-12FA344A1902}" dt="2022-04-25T21:11:48.230" v="380" actId="26606"/>
          <ac:spMkLst>
            <pc:docMk/>
            <pc:sldMk cId="3800586685" sldId="1537"/>
            <ac:spMk id="14" creationId="{4300840D-0A0B-4512-BACA-B439D5B9C57C}"/>
          </ac:spMkLst>
        </pc:spChg>
        <pc:spChg chg="add del">
          <ac:chgData name="Asonganyi, Zinkeng" userId="df4a9810-2f86-428f-9fd3-d26b388304bc" providerId="ADAL" clId="{2DD27146-2EC8-49C8-85E3-12FA344A1902}" dt="2022-04-25T21:11:46.327" v="378" actId="26606"/>
          <ac:spMkLst>
            <pc:docMk/>
            <pc:sldMk cId="3800586685" sldId="1537"/>
            <ac:spMk id="15" creationId="{71B2258F-86CA-4D4D-8270-BC05FCDEBFB3}"/>
          </ac:spMkLst>
        </pc:spChg>
        <pc:spChg chg="add del">
          <ac:chgData name="Asonganyi, Zinkeng" userId="df4a9810-2f86-428f-9fd3-d26b388304bc" providerId="ADAL" clId="{2DD27146-2EC8-49C8-85E3-12FA344A1902}" dt="2022-04-25T21:11:48.230" v="380" actId="26606"/>
          <ac:spMkLst>
            <pc:docMk/>
            <pc:sldMk cId="3800586685" sldId="1537"/>
            <ac:spMk id="18" creationId="{38FAA1A1-D861-433F-88FA-1E9D6FD31D11}"/>
          </ac:spMkLst>
        </pc:spChg>
        <pc:spChg chg="add del">
          <ac:chgData name="Asonganyi, Zinkeng" userId="df4a9810-2f86-428f-9fd3-d26b388304bc" providerId="ADAL" clId="{2DD27146-2EC8-49C8-85E3-12FA344A1902}" dt="2022-04-25T21:11:48.230" v="380" actId="26606"/>
          <ac:spMkLst>
            <pc:docMk/>
            <pc:sldMk cId="3800586685" sldId="1537"/>
            <ac:spMk id="19" creationId="{CD9FE4EF-C4D8-49A0-B2FF-81D8DB7D8A24}"/>
          </ac:spMkLst>
        </pc:spChg>
        <pc:spChg chg="add del">
          <ac:chgData name="Asonganyi, Zinkeng" userId="df4a9810-2f86-428f-9fd3-d26b388304bc" providerId="ADAL" clId="{2DD27146-2EC8-49C8-85E3-12FA344A1902}" dt="2022-04-25T21:11:48.230" v="380" actId="26606"/>
          <ac:spMkLst>
            <pc:docMk/>
            <pc:sldMk cId="3800586685" sldId="1537"/>
            <ac:spMk id="20" creationId="{8D71EDA1-87BF-4D5D-AB79-F346FD19278A}"/>
          </ac:spMkLst>
        </pc:spChg>
        <pc:spChg chg="add del">
          <ac:chgData name="Asonganyi, Zinkeng" userId="df4a9810-2f86-428f-9fd3-d26b388304bc" providerId="ADAL" clId="{2DD27146-2EC8-49C8-85E3-12FA344A1902}" dt="2022-04-25T21:11:48.230" v="380" actId="26606"/>
          <ac:spMkLst>
            <pc:docMk/>
            <pc:sldMk cId="3800586685" sldId="1537"/>
            <ac:spMk id="21" creationId="{D2B78728-A580-49A7-84F9-6EF6F583ADE0}"/>
          </ac:spMkLst>
        </pc:spChg>
        <pc:spChg chg="add del">
          <ac:chgData name="Asonganyi, Zinkeng" userId="df4a9810-2f86-428f-9fd3-d26b388304bc" providerId="ADAL" clId="{2DD27146-2EC8-49C8-85E3-12FA344A1902}" dt="2022-04-25T21:11:48.230" v="380" actId="26606"/>
          <ac:spMkLst>
            <pc:docMk/>
            <pc:sldMk cId="3800586685" sldId="1537"/>
            <ac:spMk id="22" creationId="{0971D6D4-3A59-4F6E-AFA1-DEAE4FEF0E56}"/>
          </ac:spMkLst>
        </pc:spChg>
        <pc:spChg chg="add del">
          <ac:chgData name="Asonganyi, Zinkeng" userId="df4a9810-2f86-428f-9fd3-d26b388304bc" providerId="ADAL" clId="{2DD27146-2EC8-49C8-85E3-12FA344A1902}" dt="2022-04-25T21:12:05.299" v="386" actId="26606"/>
          <ac:spMkLst>
            <pc:docMk/>
            <pc:sldMk cId="3800586685" sldId="1537"/>
            <ac:spMk id="24" creationId="{777A147A-9ED8-46B4-8660-1B3C2AA880B5}"/>
          </ac:spMkLst>
        </pc:spChg>
        <pc:spChg chg="add del">
          <ac:chgData name="Asonganyi, Zinkeng" userId="df4a9810-2f86-428f-9fd3-d26b388304bc" providerId="ADAL" clId="{2DD27146-2EC8-49C8-85E3-12FA344A1902}" dt="2022-04-25T21:12:05.299" v="386" actId="26606"/>
          <ac:spMkLst>
            <pc:docMk/>
            <pc:sldMk cId="3800586685" sldId="1537"/>
            <ac:spMk id="25" creationId="{5D6C15A0-C087-4593-8414-2B4EC1CDC3DE}"/>
          </ac:spMkLst>
        </pc:spChg>
        <pc:spChg chg="add del mod">
          <ac:chgData name="Asonganyi, Zinkeng" userId="df4a9810-2f86-428f-9fd3-d26b388304bc" providerId="ADAL" clId="{2DD27146-2EC8-49C8-85E3-12FA344A1902}" dt="2022-04-25T21:12:05.299" v="386" actId="26606"/>
          <ac:spMkLst>
            <pc:docMk/>
            <pc:sldMk cId="3800586685" sldId="1537"/>
            <ac:spMk id="26" creationId="{0971D6D4-3A59-4F6E-AFA1-DEAE4FEF0E56}"/>
          </ac:spMkLst>
        </pc:spChg>
        <pc:spChg chg="add del">
          <ac:chgData name="Asonganyi, Zinkeng" userId="df4a9810-2f86-428f-9fd3-d26b388304bc" providerId="ADAL" clId="{2DD27146-2EC8-49C8-85E3-12FA344A1902}" dt="2022-04-25T21:12:01.574" v="383" actId="26606"/>
          <ac:spMkLst>
            <pc:docMk/>
            <pc:sldMk cId="3800586685" sldId="1537"/>
            <ac:spMk id="31" creationId="{777A147A-9ED8-46B4-8660-1B3C2AA880B5}"/>
          </ac:spMkLst>
        </pc:spChg>
        <pc:spChg chg="add del">
          <ac:chgData name="Asonganyi, Zinkeng" userId="df4a9810-2f86-428f-9fd3-d26b388304bc" providerId="ADAL" clId="{2DD27146-2EC8-49C8-85E3-12FA344A1902}" dt="2022-04-25T21:12:01.574" v="383" actId="26606"/>
          <ac:spMkLst>
            <pc:docMk/>
            <pc:sldMk cId="3800586685" sldId="1537"/>
            <ac:spMk id="33" creationId="{5D6C15A0-C087-4593-8414-2B4EC1CDC3DE}"/>
          </ac:spMkLst>
        </pc:spChg>
        <pc:spChg chg="add del">
          <ac:chgData name="Asonganyi, Zinkeng" userId="df4a9810-2f86-428f-9fd3-d26b388304bc" providerId="ADAL" clId="{2DD27146-2EC8-49C8-85E3-12FA344A1902}" dt="2022-04-25T21:12:04.780" v="385" actId="26606"/>
          <ac:spMkLst>
            <pc:docMk/>
            <pc:sldMk cId="3800586685" sldId="1537"/>
            <ac:spMk id="35" creationId="{5B7778FC-632E-4DCA-A7CB-0D7731CCF970}"/>
          </ac:spMkLst>
        </pc:spChg>
        <pc:spChg chg="add del">
          <ac:chgData name="Asonganyi, Zinkeng" userId="df4a9810-2f86-428f-9fd3-d26b388304bc" providerId="ADAL" clId="{2DD27146-2EC8-49C8-85E3-12FA344A1902}" dt="2022-04-25T21:12:04.780" v="385" actId="26606"/>
          <ac:spMkLst>
            <pc:docMk/>
            <pc:sldMk cId="3800586685" sldId="1537"/>
            <ac:spMk id="36" creationId="{C2554CA6-288E-4202-BC52-2E5A8F0C0AED}"/>
          </ac:spMkLst>
        </pc:spChg>
        <pc:spChg chg="add del">
          <ac:chgData name="Asonganyi, Zinkeng" userId="df4a9810-2f86-428f-9fd3-d26b388304bc" providerId="ADAL" clId="{2DD27146-2EC8-49C8-85E3-12FA344A1902}" dt="2022-04-25T21:12:04.780" v="385" actId="26606"/>
          <ac:spMkLst>
            <pc:docMk/>
            <pc:sldMk cId="3800586685" sldId="1537"/>
            <ac:spMk id="37" creationId="{FA23A907-97FB-4A8F-880A-DD77401C4296}"/>
          </ac:spMkLst>
        </pc:spChg>
        <pc:spChg chg="add del">
          <ac:chgData name="Asonganyi, Zinkeng" userId="df4a9810-2f86-428f-9fd3-d26b388304bc" providerId="ADAL" clId="{2DD27146-2EC8-49C8-85E3-12FA344A1902}" dt="2022-04-25T21:12:04.780" v="385" actId="26606"/>
          <ac:spMkLst>
            <pc:docMk/>
            <pc:sldMk cId="3800586685" sldId="1537"/>
            <ac:spMk id="38" creationId="{B10BB131-AC8E-4A8E-A5D1-36260F720C3B}"/>
          </ac:spMkLst>
        </pc:spChg>
        <pc:picChg chg="add del">
          <ac:chgData name="Asonganyi, Zinkeng" userId="df4a9810-2f86-428f-9fd3-d26b388304bc" providerId="ADAL" clId="{2DD27146-2EC8-49C8-85E3-12FA344A1902}" dt="2022-04-25T21:11:40.039" v="374" actId="26606"/>
          <ac:picMkLst>
            <pc:docMk/>
            <pc:sldMk cId="3800586685" sldId="1537"/>
            <ac:picMk id="5" creationId="{C42F933F-7596-C74C-0E7D-50A620BFF744}"/>
          </ac:picMkLst>
        </pc:picChg>
        <pc:picChg chg="add del">
          <ac:chgData name="Asonganyi, Zinkeng" userId="df4a9810-2f86-428f-9fd3-d26b388304bc" providerId="ADAL" clId="{2DD27146-2EC8-49C8-85E3-12FA344A1902}" dt="2022-04-25T21:11:44.806" v="376" actId="26606"/>
          <ac:picMkLst>
            <pc:docMk/>
            <pc:sldMk cId="3800586685" sldId="1537"/>
            <ac:picMk id="13" creationId="{6B65CE0D-351C-4766-7B72-9BADC49B7D58}"/>
          </ac:picMkLst>
        </pc:picChg>
        <pc:picChg chg="add del">
          <ac:chgData name="Asonganyi, Zinkeng" userId="df4a9810-2f86-428f-9fd3-d26b388304bc" providerId="ADAL" clId="{2DD27146-2EC8-49C8-85E3-12FA344A1902}" dt="2022-04-25T21:11:46.327" v="378" actId="26606"/>
          <ac:picMkLst>
            <pc:docMk/>
            <pc:sldMk cId="3800586685" sldId="1537"/>
            <ac:picMk id="16" creationId="{C42F933F-7596-C74C-0E7D-50A620BFF744}"/>
          </ac:picMkLst>
        </pc:picChg>
      </pc:sldChg>
      <pc:sldChg chg="modSp new mod">
        <pc:chgData name="Asonganyi, Zinkeng" userId="df4a9810-2f86-428f-9fd3-d26b388304bc" providerId="ADAL" clId="{2DD27146-2EC8-49C8-85E3-12FA344A1902}" dt="2022-04-25T21:25:50.329" v="1382" actId="20577"/>
        <pc:sldMkLst>
          <pc:docMk/>
          <pc:sldMk cId="3808482002" sldId="1538"/>
        </pc:sldMkLst>
        <pc:spChg chg="mod">
          <ac:chgData name="Asonganyi, Zinkeng" userId="df4a9810-2f86-428f-9fd3-d26b388304bc" providerId="ADAL" clId="{2DD27146-2EC8-49C8-85E3-12FA344A1902}" dt="2022-04-25T21:19:25.065" v="845" actId="20577"/>
          <ac:spMkLst>
            <pc:docMk/>
            <pc:sldMk cId="3808482002" sldId="1538"/>
            <ac:spMk id="2" creationId="{DE6BDA14-229F-46AB-AEFD-67AEFD358F64}"/>
          </ac:spMkLst>
        </pc:spChg>
        <pc:spChg chg="mod">
          <ac:chgData name="Asonganyi, Zinkeng" userId="df4a9810-2f86-428f-9fd3-d26b388304bc" providerId="ADAL" clId="{2DD27146-2EC8-49C8-85E3-12FA344A1902}" dt="2022-04-25T21:25:50.329" v="1382" actId="20577"/>
          <ac:spMkLst>
            <pc:docMk/>
            <pc:sldMk cId="3808482002" sldId="1538"/>
            <ac:spMk id="3" creationId="{3F72F856-11D0-4560-907C-B3B7CF014B88}"/>
          </ac:spMkLst>
        </pc:spChg>
      </pc:sldChg>
      <pc:sldChg chg="addSp delSp modSp new mod">
        <pc:chgData name="Asonganyi, Zinkeng" userId="df4a9810-2f86-428f-9fd3-d26b388304bc" providerId="ADAL" clId="{2DD27146-2EC8-49C8-85E3-12FA344A1902}" dt="2022-04-27T23:50:17.439" v="2352" actId="20577"/>
        <pc:sldMkLst>
          <pc:docMk/>
          <pc:sldMk cId="71702489" sldId="1539"/>
        </pc:sldMkLst>
        <pc:spChg chg="mod">
          <ac:chgData name="Asonganyi, Zinkeng" userId="df4a9810-2f86-428f-9fd3-d26b388304bc" providerId="ADAL" clId="{2DD27146-2EC8-49C8-85E3-12FA344A1902}" dt="2022-04-27T23:50:17.439" v="2352" actId="20577"/>
          <ac:spMkLst>
            <pc:docMk/>
            <pc:sldMk cId="71702489" sldId="1539"/>
            <ac:spMk id="2" creationId="{2D40B91E-FC45-4CFE-A5A0-2683E13DB51D}"/>
          </ac:spMkLst>
        </pc:spChg>
        <pc:spChg chg="del">
          <ac:chgData name="Asonganyi, Zinkeng" userId="df4a9810-2f86-428f-9fd3-d26b388304bc" providerId="ADAL" clId="{2DD27146-2EC8-49C8-85E3-12FA344A1902}" dt="2022-04-26T16:07:28.082" v="1508" actId="22"/>
          <ac:spMkLst>
            <pc:docMk/>
            <pc:sldMk cId="71702489" sldId="1539"/>
            <ac:spMk id="3" creationId="{8C88537D-3BA7-44CB-9CC8-1D0373147993}"/>
          </ac:spMkLst>
        </pc:spChg>
        <pc:picChg chg="add mod ord">
          <ac:chgData name="Asonganyi, Zinkeng" userId="df4a9810-2f86-428f-9fd3-d26b388304bc" providerId="ADAL" clId="{2DD27146-2EC8-49C8-85E3-12FA344A1902}" dt="2022-04-26T16:07:28.082" v="1508" actId="22"/>
          <ac:picMkLst>
            <pc:docMk/>
            <pc:sldMk cId="71702489" sldId="1539"/>
            <ac:picMk id="5" creationId="{AEF05043-B220-4D34-8D5A-03677AC5C380}"/>
          </ac:picMkLst>
        </pc:picChg>
      </pc:sldChg>
      <pc:sldChg chg="new del">
        <pc:chgData name="Asonganyi, Zinkeng" userId="df4a9810-2f86-428f-9fd3-d26b388304bc" providerId="ADAL" clId="{2DD27146-2EC8-49C8-85E3-12FA344A1902}" dt="2022-04-25T21:26:02.336" v="1384" actId="2696"/>
        <pc:sldMkLst>
          <pc:docMk/>
          <pc:sldMk cId="4136356136" sldId="1539"/>
        </pc:sldMkLst>
      </pc:sldChg>
      <pc:sldChg chg="addSp delSp modSp new mod setBg">
        <pc:chgData name="Asonganyi, Zinkeng" userId="df4a9810-2f86-428f-9fd3-d26b388304bc" providerId="ADAL" clId="{2DD27146-2EC8-49C8-85E3-12FA344A1902}" dt="2022-04-26T15:50:12.704" v="1507" actId="1076"/>
        <pc:sldMkLst>
          <pc:docMk/>
          <pc:sldMk cId="3293256825" sldId="1540"/>
        </pc:sldMkLst>
        <pc:spChg chg="del">
          <ac:chgData name="Asonganyi, Zinkeng" userId="df4a9810-2f86-428f-9fd3-d26b388304bc" providerId="ADAL" clId="{2DD27146-2EC8-49C8-85E3-12FA344A1902}" dt="2022-04-26T15:47:32.466" v="1414" actId="26606"/>
          <ac:spMkLst>
            <pc:docMk/>
            <pc:sldMk cId="3293256825" sldId="1540"/>
            <ac:spMk id="2" creationId="{D211AD2A-F7A4-4F97-9A9D-A733776B6C1B}"/>
          </ac:spMkLst>
        </pc:spChg>
        <pc:spChg chg="add del">
          <ac:chgData name="Asonganyi, Zinkeng" userId="df4a9810-2f86-428f-9fd3-d26b388304bc" providerId="ADAL" clId="{2DD27146-2EC8-49C8-85E3-12FA344A1902}" dt="2022-04-26T15:47:27.408" v="1413" actId="22"/>
          <ac:spMkLst>
            <pc:docMk/>
            <pc:sldMk cId="3293256825" sldId="1540"/>
            <ac:spMk id="3" creationId="{EE6E43DD-0C09-41A2-856B-95B040F2F5C3}"/>
          </ac:spMkLst>
        </pc:spChg>
        <pc:spChg chg="add del mod">
          <ac:chgData name="Asonganyi, Zinkeng" userId="df4a9810-2f86-428f-9fd3-d26b388304bc" providerId="ADAL" clId="{2DD27146-2EC8-49C8-85E3-12FA344A1902}" dt="2022-04-26T15:48:46.583" v="1452"/>
          <ac:spMkLst>
            <pc:docMk/>
            <pc:sldMk cId="3293256825" sldId="1540"/>
            <ac:spMk id="8" creationId="{46E50684-5B32-4095-BF15-08EF5114643A}"/>
          </ac:spMkLst>
        </pc:spChg>
        <pc:spChg chg="add del mod">
          <ac:chgData name="Asonganyi, Zinkeng" userId="df4a9810-2f86-428f-9fd3-d26b388304bc" providerId="ADAL" clId="{2DD27146-2EC8-49C8-85E3-12FA344A1902}" dt="2022-04-26T15:49:26.891" v="1464"/>
          <ac:spMkLst>
            <pc:docMk/>
            <pc:sldMk cId="3293256825" sldId="1540"/>
            <ac:spMk id="9" creationId="{B0197A76-10B3-4113-BED0-059124D2DC22}"/>
          </ac:spMkLst>
        </pc:spChg>
        <pc:spChg chg="add mod">
          <ac:chgData name="Asonganyi, Zinkeng" userId="df4a9810-2f86-428f-9fd3-d26b388304bc" providerId="ADAL" clId="{2DD27146-2EC8-49C8-85E3-12FA344A1902}" dt="2022-04-26T15:50:12.704" v="1507" actId="1076"/>
          <ac:spMkLst>
            <pc:docMk/>
            <pc:sldMk cId="3293256825" sldId="1540"/>
            <ac:spMk id="10" creationId="{DF76BB9B-9EE7-41A2-9329-F9E00CE18E1B}"/>
          </ac:spMkLst>
        </pc:spChg>
        <pc:spChg chg="add del">
          <ac:chgData name="Asonganyi, Zinkeng" userId="df4a9810-2f86-428f-9fd3-d26b388304bc" providerId="ADAL" clId="{2DD27146-2EC8-49C8-85E3-12FA344A1902}" dt="2022-04-26T15:48:24.270" v="1446" actId="26606"/>
          <ac:spMkLst>
            <pc:docMk/>
            <pc:sldMk cId="3293256825" sldId="1540"/>
            <ac:spMk id="12" creationId="{F3060C83-F051-4F0E-ABAD-AA0DFC48B218}"/>
          </ac:spMkLst>
        </pc:spChg>
        <pc:spChg chg="add del">
          <ac:chgData name="Asonganyi, Zinkeng" userId="df4a9810-2f86-428f-9fd3-d26b388304bc" providerId="ADAL" clId="{2DD27146-2EC8-49C8-85E3-12FA344A1902}" dt="2022-04-26T15:48:24.270" v="1446" actId="26606"/>
          <ac:spMkLst>
            <pc:docMk/>
            <pc:sldMk cId="3293256825" sldId="1540"/>
            <ac:spMk id="14" creationId="{83C98ABE-055B-441F-B07E-44F97F083C39}"/>
          </ac:spMkLst>
        </pc:spChg>
        <pc:spChg chg="add del">
          <ac:chgData name="Asonganyi, Zinkeng" userId="df4a9810-2f86-428f-9fd3-d26b388304bc" providerId="ADAL" clId="{2DD27146-2EC8-49C8-85E3-12FA344A1902}" dt="2022-04-26T15:48:24.270" v="1446" actId="26606"/>
          <ac:spMkLst>
            <pc:docMk/>
            <pc:sldMk cId="3293256825" sldId="1540"/>
            <ac:spMk id="16" creationId="{29FDB030-9B49-4CED-8CCD-4D99382388AC}"/>
          </ac:spMkLst>
        </pc:spChg>
        <pc:spChg chg="add del">
          <ac:chgData name="Asonganyi, Zinkeng" userId="df4a9810-2f86-428f-9fd3-d26b388304bc" providerId="ADAL" clId="{2DD27146-2EC8-49C8-85E3-12FA344A1902}" dt="2022-04-26T15:48:24.270" v="1446" actId="26606"/>
          <ac:spMkLst>
            <pc:docMk/>
            <pc:sldMk cId="3293256825" sldId="1540"/>
            <ac:spMk id="18" creationId="{3783CA14-24A1-485C-8B30-D6A5D87987AD}"/>
          </ac:spMkLst>
        </pc:spChg>
        <pc:spChg chg="add del">
          <ac:chgData name="Asonganyi, Zinkeng" userId="df4a9810-2f86-428f-9fd3-d26b388304bc" providerId="ADAL" clId="{2DD27146-2EC8-49C8-85E3-12FA344A1902}" dt="2022-04-26T15:48:24.270" v="1446" actId="26606"/>
          <ac:spMkLst>
            <pc:docMk/>
            <pc:sldMk cId="3293256825" sldId="1540"/>
            <ac:spMk id="20" creationId="{9A97C86A-04D6-40F7-AE84-31AB43E6A846}"/>
          </ac:spMkLst>
        </pc:spChg>
        <pc:spChg chg="add del">
          <ac:chgData name="Asonganyi, Zinkeng" userId="df4a9810-2f86-428f-9fd3-d26b388304bc" providerId="ADAL" clId="{2DD27146-2EC8-49C8-85E3-12FA344A1902}" dt="2022-04-26T15:48:24.270" v="1446" actId="26606"/>
          <ac:spMkLst>
            <pc:docMk/>
            <pc:sldMk cId="3293256825" sldId="1540"/>
            <ac:spMk id="22" creationId="{FF9F2414-84E8-453E-B1F3-389FDE8192D9}"/>
          </ac:spMkLst>
        </pc:spChg>
        <pc:spChg chg="add del">
          <ac:chgData name="Asonganyi, Zinkeng" userId="df4a9810-2f86-428f-9fd3-d26b388304bc" providerId="ADAL" clId="{2DD27146-2EC8-49C8-85E3-12FA344A1902}" dt="2022-04-26T15:48:24.270" v="1446" actId="26606"/>
          <ac:spMkLst>
            <pc:docMk/>
            <pc:sldMk cId="3293256825" sldId="1540"/>
            <ac:spMk id="24" creationId="{3ECA69A1-7536-43AC-85EF-C7106179F5ED}"/>
          </ac:spMkLst>
        </pc:spChg>
        <pc:spChg chg="add del">
          <ac:chgData name="Asonganyi, Zinkeng" userId="df4a9810-2f86-428f-9fd3-d26b388304bc" providerId="ADAL" clId="{2DD27146-2EC8-49C8-85E3-12FA344A1902}" dt="2022-04-26T15:47:42.466" v="1416" actId="26606"/>
          <ac:spMkLst>
            <pc:docMk/>
            <pc:sldMk cId="3293256825" sldId="1540"/>
            <ac:spMk id="29" creationId="{86FF76B9-219D-4469-AF87-0236D29032F1}"/>
          </ac:spMkLst>
        </pc:spChg>
        <pc:spChg chg="add del">
          <ac:chgData name="Asonganyi, Zinkeng" userId="df4a9810-2f86-428f-9fd3-d26b388304bc" providerId="ADAL" clId="{2DD27146-2EC8-49C8-85E3-12FA344A1902}" dt="2022-04-26T15:47:45.945" v="1422" actId="26606"/>
          <ac:spMkLst>
            <pc:docMk/>
            <pc:sldMk cId="3293256825" sldId="1540"/>
            <ac:spMk id="33" creationId="{29FDB030-9B49-4CED-8CCD-4D99382388AC}"/>
          </ac:spMkLst>
        </pc:spChg>
        <pc:spChg chg="add del">
          <ac:chgData name="Asonganyi, Zinkeng" userId="df4a9810-2f86-428f-9fd3-d26b388304bc" providerId="ADAL" clId="{2DD27146-2EC8-49C8-85E3-12FA344A1902}" dt="2022-04-26T15:47:42.466" v="1416" actId="26606"/>
          <ac:spMkLst>
            <pc:docMk/>
            <pc:sldMk cId="3293256825" sldId="1540"/>
            <ac:spMk id="35" creationId="{2E80C965-DB6D-4F81-9E9E-B027384D0BD6}"/>
          </ac:spMkLst>
        </pc:spChg>
        <pc:spChg chg="add del">
          <ac:chgData name="Asonganyi, Zinkeng" userId="df4a9810-2f86-428f-9fd3-d26b388304bc" providerId="ADAL" clId="{2DD27146-2EC8-49C8-85E3-12FA344A1902}" dt="2022-04-26T15:47:42.466" v="1416" actId="26606"/>
          <ac:spMkLst>
            <pc:docMk/>
            <pc:sldMk cId="3293256825" sldId="1540"/>
            <ac:spMk id="37" creationId="{633C5E46-DAC5-4661-9C87-22B08E2A512F}"/>
          </ac:spMkLst>
        </pc:spChg>
        <pc:spChg chg="add del">
          <ac:chgData name="Asonganyi, Zinkeng" userId="df4a9810-2f86-428f-9fd3-d26b388304bc" providerId="ADAL" clId="{2DD27146-2EC8-49C8-85E3-12FA344A1902}" dt="2022-04-26T15:47:43.248" v="1418" actId="26606"/>
          <ac:spMkLst>
            <pc:docMk/>
            <pc:sldMk cId="3293256825" sldId="1540"/>
            <ac:spMk id="39" creationId="{FF9F2414-84E8-453E-B1F3-389FDE8192D9}"/>
          </ac:spMkLst>
        </pc:spChg>
        <pc:spChg chg="add del">
          <ac:chgData name="Asonganyi, Zinkeng" userId="df4a9810-2f86-428f-9fd3-d26b388304bc" providerId="ADAL" clId="{2DD27146-2EC8-49C8-85E3-12FA344A1902}" dt="2022-04-26T15:47:43.248" v="1418" actId="26606"/>
          <ac:spMkLst>
            <pc:docMk/>
            <pc:sldMk cId="3293256825" sldId="1540"/>
            <ac:spMk id="40" creationId="{F3060C83-F051-4F0E-ABAD-AA0DFC48B218}"/>
          </ac:spMkLst>
        </pc:spChg>
        <pc:spChg chg="add del">
          <ac:chgData name="Asonganyi, Zinkeng" userId="df4a9810-2f86-428f-9fd3-d26b388304bc" providerId="ADAL" clId="{2DD27146-2EC8-49C8-85E3-12FA344A1902}" dt="2022-04-26T15:47:43.248" v="1418" actId="26606"/>
          <ac:spMkLst>
            <pc:docMk/>
            <pc:sldMk cId="3293256825" sldId="1540"/>
            <ac:spMk id="41" creationId="{3ECA69A1-7536-43AC-85EF-C7106179F5ED}"/>
          </ac:spMkLst>
        </pc:spChg>
        <pc:spChg chg="add del">
          <ac:chgData name="Asonganyi, Zinkeng" userId="df4a9810-2f86-428f-9fd3-d26b388304bc" providerId="ADAL" clId="{2DD27146-2EC8-49C8-85E3-12FA344A1902}" dt="2022-04-26T15:47:43.248" v="1418" actId="26606"/>
          <ac:spMkLst>
            <pc:docMk/>
            <pc:sldMk cId="3293256825" sldId="1540"/>
            <ac:spMk id="42" creationId="{83C98ABE-055B-441F-B07E-44F97F083C39}"/>
          </ac:spMkLst>
        </pc:spChg>
        <pc:spChg chg="add del">
          <ac:chgData name="Asonganyi, Zinkeng" userId="df4a9810-2f86-428f-9fd3-d26b388304bc" providerId="ADAL" clId="{2DD27146-2EC8-49C8-85E3-12FA344A1902}" dt="2022-04-26T15:47:43.248" v="1418" actId="26606"/>
          <ac:spMkLst>
            <pc:docMk/>
            <pc:sldMk cId="3293256825" sldId="1540"/>
            <ac:spMk id="43" creationId="{29FDB030-9B49-4CED-8CCD-4D99382388AC}"/>
          </ac:spMkLst>
        </pc:spChg>
        <pc:spChg chg="add del">
          <ac:chgData name="Asonganyi, Zinkeng" userId="df4a9810-2f86-428f-9fd3-d26b388304bc" providerId="ADAL" clId="{2DD27146-2EC8-49C8-85E3-12FA344A1902}" dt="2022-04-26T15:47:43.248" v="1418" actId="26606"/>
          <ac:spMkLst>
            <pc:docMk/>
            <pc:sldMk cId="3293256825" sldId="1540"/>
            <ac:spMk id="44" creationId="{3783CA14-24A1-485C-8B30-D6A5D87987AD}"/>
          </ac:spMkLst>
        </pc:spChg>
        <pc:spChg chg="add del">
          <ac:chgData name="Asonganyi, Zinkeng" userId="df4a9810-2f86-428f-9fd3-d26b388304bc" providerId="ADAL" clId="{2DD27146-2EC8-49C8-85E3-12FA344A1902}" dt="2022-04-26T15:47:43.248" v="1418" actId="26606"/>
          <ac:spMkLst>
            <pc:docMk/>
            <pc:sldMk cId="3293256825" sldId="1540"/>
            <ac:spMk id="45" creationId="{9A97C86A-04D6-40F7-AE84-31AB43E6A846}"/>
          </ac:spMkLst>
        </pc:spChg>
        <pc:spChg chg="add del">
          <ac:chgData name="Asonganyi, Zinkeng" userId="df4a9810-2f86-428f-9fd3-d26b388304bc" providerId="ADAL" clId="{2DD27146-2EC8-49C8-85E3-12FA344A1902}" dt="2022-04-26T15:47:44.296" v="1420" actId="26606"/>
          <ac:spMkLst>
            <pc:docMk/>
            <pc:sldMk cId="3293256825" sldId="1540"/>
            <ac:spMk id="47" creationId="{86FF76B9-219D-4469-AF87-0236D29032F1}"/>
          </ac:spMkLst>
        </pc:spChg>
        <pc:spChg chg="add del">
          <ac:chgData name="Asonganyi, Zinkeng" userId="df4a9810-2f86-428f-9fd3-d26b388304bc" providerId="ADAL" clId="{2DD27146-2EC8-49C8-85E3-12FA344A1902}" dt="2022-04-26T15:47:44.296" v="1420" actId="26606"/>
          <ac:spMkLst>
            <pc:docMk/>
            <pc:sldMk cId="3293256825" sldId="1540"/>
            <ac:spMk id="51" creationId="{2E80C965-DB6D-4F81-9E9E-B027384D0BD6}"/>
          </ac:spMkLst>
        </pc:spChg>
        <pc:spChg chg="add del">
          <ac:chgData name="Asonganyi, Zinkeng" userId="df4a9810-2f86-428f-9fd3-d26b388304bc" providerId="ADAL" clId="{2DD27146-2EC8-49C8-85E3-12FA344A1902}" dt="2022-04-26T15:47:44.296" v="1420" actId="26606"/>
          <ac:spMkLst>
            <pc:docMk/>
            <pc:sldMk cId="3293256825" sldId="1540"/>
            <ac:spMk id="52" creationId="{633C5E46-DAC5-4661-9C87-22B08E2A512F}"/>
          </ac:spMkLst>
        </pc:spChg>
        <pc:spChg chg="add del">
          <ac:chgData name="Asonganyi, Zinkeng" userId="df4a9810-2f86-428f-9fd3-d26b388304bc" providerId="ADAL" clId="{2DD27146-2EC8-49C8-85E3-12FA344A1902}" dt="2022-04-26T15:47:45.945" v="1422" actId="26606"/>
          <ac:spMkLst>
            <pc:docMk/>
            <pc:sldMk cId="3293256825" sldId="1540"/>
            <ac:spMk id="54" creationId="{F3060C83-F051-4F0E-ABAD-AA0DFC48B218}"/>
          </ac:spMkLst>
        </pc:spChg>
        <pc:spChg chg="add del">
          <ac:chgData name="Asonganyi, Zinkeng" userId="df4a9810-2f86-428f-9fd3-d26b388304bc" providerId="ADAL" clId="{2DD27146-2EC8-49C8-85E3-12FA344A1902}" dt="2022-04-26T15:47:45.945" v="1422" actId="26606"/>
          <ac:spMkLst>
            <pc:docMk/>
            <pc:sldMk cId="3293256825" sldId="1540"/>
            <ac:spMk id="55" creationId="{83C98ABE-055B-441F-B07E-44F97F083C39}"/>
          </ac:spMkLst>
        </pc:spChg>
        <pc:spChg chg="add del">
          <ac:chgData name="Asonganyi, Zinkeng" userId="df4a9810-2f86-428f-9fd3-d26b388304bc" providerId="ADAL" clId="{2DD27146-2EC8-49C8-85E3-12FA344A1902}" dt="2022-04-26T15:47:45.945" v="1422" actId="26606"/>
          <ac:spMkLst>
            <pc:docMk/>
            <pc:sldMk cId="3293256825" sldId="1540"/>
            <ac:spMk id="56" creationId="{3783CA14-24A1-485C-8B30-D6A5D87987AD}"/>
          </ac:spMkLst>
        </pc:spChg>
        <pc:spChg chg="add del">
          <ac:chgData name="Asonganyi, Zinkeng" userId="df4a9810-2f86-428f-9fd3-d26b388304bc" providerId="ADAL" clId="{2DD27146-2EC8-49C8-85E3-12FA344A1902}" dt="2022-04-26T15:47:45.945" v="1422" actId="26606"/>
          <ac:spMkLst>
            <pc:docMk/>
            <pc:sldMk cId="3293256825" sldId="1540"/>
            <ac:spMk id="57" creationId="{9A97C86A-04D6-40F7-AE84-31AB43E6A846}"/>
          </ac:spMkLst>
        </pc:spChg>
        <pc:spChg chg="add del">
          <ac:chgData name="Asonganyi, Zinkeng" userId="df4a9810-2f86-428f-9fd3-d26b388304bc" providerId="ADAL" clId="{2DD27146-2EC8-49C8-85E3-12FA344A1902}" dt="2022-04-26T15:47:45.945" v="1422" actId="26606"/>
          <ac:spMkLst>
            <pc:docMk/>
            <pc:sldMk cId="3293256825" sldId="1540"/>
            <ac:spMk id="58" creationId="{FF9F2414-84E8-453E-B1F3-389FDE8192D9}"/>
          </ac:spMkLst>
        </pc:spChg>
        <pc:spChg chg="add del">
          <ac:chgData name="Asonganyi, Zinkeng" userId="df4a9810-2f86-428f-9fd3-d26b388304bc" providerId="ADAL" clId="{2DD27146-2EC8-49C8-85E3-12FA344A1902}" dt="2022-04-26T15:47:45.945" v="1422" actId="26606"/>
          <ac:spMkLst>
            <pc:docMk/>
            <pc:sldMk cId="3293256825" sldId="1540"/>
            <ac:spMk id="59" creationId="{3ECA69A1-7536-43AC-85EF-C7106179F5ED}"/>
          </ac:spMkLst>
        </pc:spChg>
        <pc:spChg chg="add del">
          <ac:chgData name="Asonganyi, Zinkeng" userId="df4a9810-2f86-428f-9fd3-d26b388304bc" providerId="ADAL" clId="{2DD27146-2EC8-49C8-85E3-12FA344A1902}" dt="2022-04-26T15:47:46.922" v="1424" actId="26606"/>
          <ac:spMkLst>
            <pc:docMk/>
            <pc:sldMk cId="3293256825" sldId="1540"/>
            <ac:spMk id="61" creationId="{86FF76B9-219D-4469-AF87-0236D29032F1}"/>
          </ac:spMkLst>
        </pc:spChg>
        <pc:spChg chg="add del">
          <ac:chgData name="Asonganyi, Zinkeng" userId="df4a9810-2f86-428f-9fd3-d26b388304bc" providerId="ADAL" clId="{2DD27146-2EC8-49C8-85E3-12FA344A1902}" dt="2022-04-26T15:47:46.922" v="1424" actId="26606"/>
          <ac:spMkLst>
            <pc:docMk/>
            <pc:sldMk cId="3293256825" sldId="1540"/>
            <ac:spMk id="64" creationId="{2E80C965-DB6D-4F81-9E9E-B027384D0BD6}"/>
          </ac:spMkLst>
        </pc:spChg>
        <pc:spChg chg="add del">
          <ac:chgData name="Asonganyi, Zinkeng" userId="df4a9810-2f86-428f-9fd3-d26b388304bc" providerId="ADAL" clId="{2DD27146-2EC8-49C8-85E3-12FA344A1902}" dt="2022-04-26T15:47:46.922" v="1424" actId="26606"/>
          <ac:spMkLst>
            <pc:docMk/>
            <pc:sldMk cId="3293256825" sldId="1540"/>
            <ac:spMk id="65" creationId="{633C5E46-DAC5-4661-9C87-22B08E2A512F}"/>
          </ac:spMkLst>
        </pc:spChg>
        <pc:spChg chg="add del">
          <ac:chgData name="Asonganyi, Zinkeng" userId="df4a9810-2f86-428f-9fd3-d26b388304bc" providerId="ADAL" clId="{2DD27146-2EC8-49C8-85E3-12FA344A1902}" dt="2022-04-26T15:47:50.378" v="1426" actId="26606"/>
          <ac:spMkLst>
            <pc:docMk/>
            <pc:sldMk cId="3293256825" sldId="1540"/>
            <ac:spMk id="67" creationId="{F3060C83-F051-4F0E-ABAD-AA0DFC48B218}"/>
          </ac:spMkLst>
        </pc:spChg>
        <pc:spChg chg="add del">
          <ac:chgData name="Asonganyi, Zinkeng" userId="df4a9810-2f86-428f-9fd3-d26b388304bc" providerId="ADAL" clId="{2DD27146-2EC8-49C8-85E3-12FA344A1902}" dt="2022-04-26T15:47:50.378" v="1426" actId="26606"/>
          <ac:spMkLst>
            <pc:docMk/>
            <pc:sldMk cId="3293256825" sldId="1540"/>
            <ac:spMk id="68" creationId="{83C98ABE-055B-441F-B07E-44F97F083C39}"/>
          </ac:spMkLst>
        </pc:spChg>
        <pc:spChg chg="add del">
          <ac:chgData name="Asonganyi, Zinkeng" userId="df4a9810-2f86-428f-9fd3-d26b388304bc" providerId="ADAL" clId="{2DD27146-2EC8-49C8-85E3-12FA344A1902}" dt="2022-04-26T15:47:50.378" v="1426" actId="26606"/>
          <ac:spMkLst>
            <pc:docMk/>
            <pc:sldMk cId="3293256825" sldId="1540"/>
            <ac:spMk id="69" creationId="{29FDB030-9B49-4CED-8CCD-4D99382388AC}"/>
          </ac:spMkLst>
        </pc:spChg>
        <pc:spChg chg="add del">
          <ac:chgData name="Asonganyi, Zinkeng" userId="df4a9810-2f86-428f-9fd3-d26b388304bc" providerId="ADAL" clId="{2DD27146-2EC8-49C8-85E3-12FA344A1902}" dt="2022-04-26T15:47:50.378" v="1426" actId="26606"/>
          <ac:spMkLst>
            <pc:docMk/>
            <pc:sldMk cId="3293256825" sldId="1540"/>
            <ac:spMk id="70" creationId="{3783CA14-24A1-485C-8B30-D6A5D87987AD}"/>
          </ac:spMkLst>
        </pc:spChg>
        <pc:spChg chg="add del">
          <ac:chgData name="Asonganyi, Zinkeng" userId="df4a9810-2f86-428f-9fd3-d26b388304bc" providerId="ADAL" clId="{2DD27146-2EC8-49C8-85E3-12FA344A1902}" dt="2022-04-26T15:47:50.378" v="1426" actId="26606"/>
          <ac:spMkLst>
            <pc:docMk/>
            <pc:sldMk cId="3293256825" sldId="1540"/>
            <ac:spMk id="71" creationId="{9A97C86A-04D6-40F7-AE84-31AB43E6A846}"/>
          </ac:spMkLst>
        </pc:spChg>
        <pc:spChg chg="add del">
          <ac:chgData name="Asonganyi, Zinkeng" userId="df4a9810-2f86-428f-9fd3-d26b388304bc" providerId="ADAL" clId="{2DD27146-2EC8-49C8-85E3-12FA344A1902}" dt="2022-04-26T15:47:50.378" v="1426" actId="26606"/>
          <ac:spMkLst>
            <pc:docMk/>
            <pc:sldMk cId="3293256825" sldId="1540"/>
            <ac:spMk id="72" creationId="{FF9F2414-84E8-453E-B1F3-389FDE8192D9}"/>
          </ac:spMkLst>
        </pc:spChg>
        <pc:spChg chg="add del">
          <ac:chgData name="Asonganyi, Zinkeng" userId="df4a9810-2f86-428f-9fd3-d26b388304bc" providerId="ADAL" clId="{2DD27146-2EC8-49C8-85E3-12FA344A1902}" dt="2022-04-26T15:47:50.378" v="1426" actId="26606"/>
          <ac:spMkLst>
            <pc:docMk/>
            <pc:sldMk cId="3293256825" sldId="1540"/>
            <ac:spMk id="73" creationId="{3ECA69A1-7536-43AC-85EF-C7106179F5ED}"/>
          </ac:spMkLst>
        </pc:spChg>
        <pc:spChg chg="add del">
          <ac:chgData name="Asonganyi, Zinkeng" userId="df4a9810-2f86-428f-9fd3-d26b388304bc" providerId="ADAL" clId="{2DD27146-2EC8-49C8-85E3-12FA344A1902}" dt="2022-04-26T15:47:52.481" v="1428" actId="26606"/>
          <ac:spMkLst>
            <pc:docMk/>
            <pc:sldMk cId="3293256825" sldId="1540"/>
            <ac:spMk id="75" creationId="{63644BFD-D22E-4019-B666-387DA51AEAFD}"/>
          </ac:spMkLst>
        </pc:spChg>
        <pc:spChg chg="add del">
          <ac:chgData name="Asonganyi, Zinkeng" userId="df4a9810-2f86-428f-9fd3-d26b388304bc" providerId="ADAL" clId="{2DD27146-2EC8-49C8-85E3-12FA344A1902}" dt="2022-04-26T15:47:52.481" v="1428" actId="26606"/>
          <ac:spMkLst>
            <pc:docMk/>
            <pc:sldMk cId="3293256825" sldId="1540"/>
            <ac:spMk id="78" creationId="{3776B14B-F2F4-4825-8DA8-8C7A0F2B3960}"/>
          </ac:spMkLst>
        </pc:spChg>
        <pc:spChg chg="add del">
          <ac:chgData name="Asonganyi, Zinkeng" userId="df4a9810-2f86-428f-9fd3-d26b388304bc" providerId="ADAL" clId="{2DD27146-2EC8-49C8-85E3-12FA344A1902}" dt="2022-04-26T15:47:53.361" v="1430" actId="26606"/>
          <ac:spMkLst>
            <pc:docMk/>
            <pc:sldMk cId="3293256825" sldId="1540"/>
            <ac:spMk id="80" creationId="{F3060C83-F051-4F0E-ABAD-AA0DFC48B218}"/>
          </ac:spMkLst>
        </pc:spChg>
        <pc:spChg chg="add del">
          <ac:chgData name="Asonganyi, Zinkeng" userId="df4a9810-2f86-428f-9fd3-d26b388304bc" providerId="ADAL" clId="{2DD27146-2EC8-49C8-85E3-12FA344A1902}" dt="2022-04-26T15:47:53.361" v="1430" actId="26606"/>
          <ac:spMkLst>
            <pc:docMk/>
            <pc:sldMk cId="3293256825" sldId="1540"/>
            <ac:spMk id="81" creationId="{83C98ABE-055B-441F-B07E-44F97F083C39}"/>
          </ac:spMkLst>
        </pc:spChg>
        <pc:spChg chg="add del">
          <ac:chgData name="Asonganyi, Zinkeng" userId="df4a9810-2f86-428f-9fd3-d26b388304bc" providerId="ADAL" clId="{2DD27146-2EC8-49C8-85E3-12FA344A1902}" dt="2022-04-26T15:47:53.361" v="1430" actId="26606"/>
          <ac:spMkLst>
            <pc:docMk/>
            <pc:sldMk cId="3293256825" sldId="1540"/>
            <ac:spMk id="82" creationId="{29FDB030-9B49-4CED-8CCD-4D99382388AC}"/>
          </ac:spMkLst>
        </pc:spChg>
        <pc:spChg chg="add del">
          <ac:chgData name="Asonganyi, Zinkeng" userId="df4a9810-2f86-428f-9fd3-d26b388304bc" providerId="ADAL" clId="{2DD27146-2EC8-49C8-85E3-12FA344A1902}" dt="2022-04-26T15:47:53.361" v="1430" actId="26606"/>
          <ac:spMkLst>
            <pc:docMk/>
            <pc:sldMk cId="3293256825" sldId="1540"/>
            <ac:spMk id="83" creationId="{3783CA14-24A1-485C-8B30-D6A5D87987AD}"/>
          </ac:spMkLst>
        </pc:spChg>
        <pc:spChg chg="add del">
          <ac:chgData name="Asonganyi, Zinkeng" userId="df4a9810-2f86-428f-9fd3-d26b388304bc" providerId="ADAL" clId="{2DD27146-2EC8-49C8-85E3-12FA344A1902}" dt="2022-04-26T15:47:53.361" v="1430" actId="26606"/>
          <ac:spMkLst>
            <pc:docMk/>
            <pc:sldMk cId="3293256825" sldId="1540"/>
            <ac:spMk id="84" creationId="{9A97C86A-04D6-40F7-AE84-31AB43E6A846}"/>
          </ac:spMkLst>
        </pc:spChg>
        <pc:spChg chg="add del">
          <ac:chgData name="Asonganyi, Zinkeng" userId="df4a9810-2f86-428f-9fd3-d26b388304bc" providerId="ADAL" clId="{2DD27146-2EC8-49C8-85E3-12FA344A1902}" dt="2022-04-26T15:47:53.361" v="1430" actId="26606"/>
          <ac:spMkLst>
            <pc:docMk/>
            <pc:sldMk cId="3293256825" sldId="1540"/>
            <ac:spMk id="85" creationId="{FF9F2414-84E8-453E-B1F3-389FDE8192D9}"/>
          </ac:spMkLst>
        </pc:spChg>
        <pc:spChg chg="add del">
          <ac:chgData name="Asonganyi, Zinkeng" userId="df4a9810-2f86-428f-9fd3-d26b388304bc" providerId="ADAL" clId="{2DD27146-2EC8-49C8-85E3-12FA344A1902}" dt="2022-04-26T15:47:53.361" v="1430" actId="26606"/>
          <ac:spMkLst>
            <pc:docMk/>
            <pc:sldMk cId="3293256825" sldId="1540"/>
            <ac:spMk id="86" creationId="{3ECA69A1-7536-43AC-85EF-C7106179F5ED}"/>
          </ac:spMkLst>
        </pc:spChg>
        <pc:spChg chg="add del">
          <ac:chgData name="Asonganyi, Zinkeng" userId="df4a9810-2f86-428f-9fd3-d26b388304bc" providerId="ADAL" clId="{2DD27146-2EC8-49C8-85E3-12FA344A1902}" dt="2022-04-26T15:47:54.433" v="1432" actId="26606"/>
          <ac:spMkLst>
            <pc:docMk/>
            <pc:sldMk cId="3293256825" sldId="1540"/>
            <ac:spMk id="88" creationId="{86FF76B9-219D-4469-AF87-0236D29032F1}"/>
          </ac:spMkLst>
        </pc:spChg>
        <pc:spChg chg="add del">
          <ac:chgData name="Asonganyi, Zinkeng" userId="df4a9810-2f86-428f-9fd3-d26b388304bc" providerId="ADAL" clId="{2DD27146-2EC8-49C8-85E3-12FA344A1902}" dt="2022-04-26T15:47:54.433" v="1432" actId="26606"/>
          <ac:spMkLst>
            <pc:docMk/>
            <pc:sldMk cId="3293256825" sldId="1540"/>
            <ac:spMk id="91" creationId="{2E80C965-DB6D-4F81-9E9E-B027384D0BD6}"/>
          </ac:spMkLst>
        </pc:spChg>
        <pc:spChg chg="add del">
          <ac:chgData name="Asonganyi, Zinkeng" userId="df4a9810-2f86-428f-9fd3-d26b388304bc" providerId="ADAL" clId="{2DD27146-2EC8-49C8-85E3-12FA344A1902}" dt="2022-04-26T15:47:54.433" v="1432" actId="26606"/>
          <ac:spMkLst>
            <pc:docMk/>
            <pc:sldMk cId="3293256825" sldId="1540"/>
            <ac:spMk id="92" creationId="{633C5E46-DAC5-4661-9C87-22B08E2A512F}"/>
          </ac:spMkLst>
        </pc:spChg>
        <pc:spChg chg="add del">
          <ac:chgData name="Asonganyi, Zinkeng" userId="df4a9810-2f86-428f-9fd3-d26b388304bc" providerId="ADAL" clId="{2DD27146-2EC8-49C8-85E3-12FA344A1902}" dt="2022-04-26T15:48:00.380" v="1434" actId="26606"/>
          <ac:spMkLst>
            <pc:docMk/>
            <pc:sldMk cId="3293256825" sldId="1540"/>
            <ac:spMk id="94" creationId="{F3060C83-F051-4F0E-ABAD-AA0DFC48B218}"/>
          </ac:spMkLst>
        </pc:spChg>
        <pc:spChg chg="add del">
          <ac:chgData name="Asonganyi, Zinkeng" userId="df4a9810-2f86-428f-9fd3-d26b388304bc" providerId="ADAL" clId="{2DD27146-2EC8-49C8-85E3-12FA344A1902}" dt="2022-04-26T15:48:00.380" v="1434" actId="26606"/>
          <ac:spMkLst>
            <pc:docMk/>
            <pc:sldMk cId="3293256825" sldId="1540"/>
            <ac:spMk id="95" creationId="{83C98ABE-055B-441F-B07E-44F97F083C39}"/>
          </ac:spMkLst>
        </pc:spChg>
        <pc:spChg chg="add del">
          <ac:chgData name="Asonganyi, Zinkeng" userId="df4a9810-2f86-428f-9fd3-d26b388304bc" providerId="ADAL" clId="{2DD27146-2EC8-49C8-85E3-12FA344A1902}" dt="2022-04-26T15:48:00.380" v="1434" actId="26606"/>
          <ac:spMkLst>
            <pc:docMk/>
            <pc:sldMk cId="3293256825" sldId="1540"/>
            <ac:spMk id="96" creationId="{29FDB030-9B49-4CED-8CCD-4D99382388AC}"/>
          </ac:spMkLst>
        </pc:spChg>
        <pc:spChg chg="add del">
          <ac:chgData name="Asonganyi, Zinkeng" userId="df4a9810-2f86-428f-9fd3-d26b388304bc" providerId="ADAL" clId="{2DD27146-2EC8-49C8-85E3-12FA344A1902}" dt="2022-04-26T15:48:00.380" v="1434" actId="26606"/>
          <ac:spMkLst>
            <pc:docMk/>
            <pc:sldMk cId="3293256825" sldId="1540"/>
            <ac:spMk id="97" creationId="{3783CA14-24A1-485C-8B30-D6A5D87987AD}"/>
          </ac:spMkLst>
        </pc:spChg>
        <pc:spChg chg="add del">
          <ac:chgData name="Asonganyi, Zinkeng" userId="df4a9810-2f86-428f-9fd3-d26b388304bc" providerId="ADAL" clId="{2DD27146-2EC8-49C8-85E3-12FA344A1902}" dt="2022-04-26T15:48:00.380" v="1434" actId="26606"/>
          <ac:spMkLst>
            <pc:docMk/>
            <pc:sldMk cId="3293256825" sldId="1540"/>
            <ac:spMk id="98" creationId="{9A97C86A-04D6-40F7-AE84-31AB43E6A846}"/>
          </ac:spMkLst>
        </pc:spChg>
        <pc:spChg chg="add del">
          <ac:chgData name="Asonganyi, Zinkeng" userId="df4a9810-2f86-428f-9fd3-d26b388304bc" providerId="ADAL" clId="{2DD27146-2EC8-49C8-85E3-12FA344A1902}" dt="2022-04-26T15:48:00.380" v="1434" actId="26606"/>
          <ac:spMkLst>
            <pc:docMk/>
            <pc:sldMk cId="3293256825" sldId="1540"/>
            <ac:spMk id="99" creationId="{FF9F2414-84E8-453E-B1F3-389FDE8192D9}"/>
          </ac:spMkLst>
        </pc:spChg>
        <pc:spChg chg="add del">
          <ac:chgData name="Asonganyi, Zinkeng" userId="df4a9810-2f86-428f-9fd3-d26b388304bc" providerId="ADAL" clId="{2DD27146-2EC8-49C8-85E3-12FA344A1902}" dt="2022-04-26T15:48:00.380" v="1434" actId="26606"/>
          <ac:spMkLst>
            <pc:docMk/>
            <pc:sldMk cId="3293256825" sldId="1540"/>
            <ac:spMk id="100" creationId="{3ECA69A1-7536-43AC-85EF-C7106179F5ED}"/>
          </ac:spMkLst>
        </pc:spChg>
        <pc:spChg chg="add del">
          <ac:chgData name="Asonganyi, Zinkeng" userId="df4a9810-2f86-428f-9fd3-d26b388304bc" providerId="ADAL" clId="{2DD27146-2EC8-49C8-85E3-12FA344A1902}" dt="2022-04-26T15:48:03.256" v="1436" actId="26606"/>
          <ac:spMkLst>
            <pc:docMk/>
            <pc:sldMk cId="3293256825" sldId="1540"/>
            <ac:spMk id="102" creationId="{63644BFD-D22E-4019-B666-387DA51AEAFD}"/>
          </ac:spMkLst>
        </pc:spChg>
        <pc:spChg chg="add del">
          <ac:chgData name="Asonganyi, Zinkeng" userId="df4a9810-2f86-428f-9fd3-d26b388304bc" providerId="ADAL" clId="{2DD27146-2EC8-49C8-85E3-12FA344A1902}" dt="2022-04-26T15:48:03.256" v="1436" actId="26606"/>
          <ac:spMkLst>
            <pc:docMk/>
            <pc:sldMk cId="3293256825" sldId="1540"/>
            <ac:spMk id="105" creationId="{3776B14B-F2F4-4825-8DA8-8C7A0F2B3960}"/>
          </ac:spMkLst>
        </pc:spChg>
        <pc:spChg chg="add del">
          <ac:chgData name="Asonganyi, Zinkeng" userId="df4a9810-2f86-428f-9fd3-d26b388304bc" providerId="ADAL" clId="{2DD27146-2EC8-49C8-85E3-12FA344A1902}" dt="2022-04-26T15:48:05.647" v="1438" actId="26606"/>
          <ac:spMkLst>
            <pc:docMk/>
            <pc:sldMk cId="3293256825" sldId="1540"/>
            <ac:spMk id="107" creationId="{86FF76B9-219D-4469-AF87-0236D29032F1}"/>
          </ac:spMkLst>
        </pc:spChg>
        <pc:spChg chg="add del">
          <ac:chgData name="Asonganyi, Zinkeng" userId="df4a9810-2f86-428f-9fd3-d26b388304bc" providerId="ADAL" clId="{2DD27146-2EC8-49C8-85E3-12FA344A1902}" dt="2022-04-26T15:48:05.647" v="1438" actId="26606"/>
          <ac:spMkLst>
            <pc:docMk/>
            <pc:sldMk cId="3293256825" sldId="1540"/>
            <ac:spMk id="111" creationId="{2E80C965-DB6D-4F81-9E9E-B027384D0BD6}"/>
          </ac:spMkLst>
        </pc:spChg>
        <pc:spChg chg="add del">
          <ac:chgData name="Asonganyi, Zinkeng" userId="df4a9810-2f86-428f-9fd3-d26b388304bc" providerId="ADAL" clId="{2DD27146-2EC8-49C8-85E3-12FA344A1902}" dt="2022-04-26T15:48:05.647" v="1438" actId="26606"/>
          <ac:spMkLst>
            <pc:docMk/>
            <pc:sldMk cId="3293256825" sldId="1540"/>
            <ac:spMk id="112" creationId="{633C5E46-DAC5-4661-9C87-22B08E2A512F}"/>
          </ac:spMkLst>
        </pc:spChg>
        <pc:spChg chg="add del">
          <ac:chgData name="Asonganyi, Zinkeng" userId="df4a9810-2f86-428f-9fd3-d26b388304bc" providerId="ADAL" clId="{2DD27146-2EC8-49C8-85E3-12FA344A1902}" dt="2022-04-26T15:48:24.270" v="1446" actId="26606"/>
          <ac:spMkLst>
            <pc:docMk/>
            <pc:sldMk cId="3293256825" sldId="1540"/>
            <ac:spMk id="114" creationId="{63644BFD-D22E-4019-B666-387DA51AEAFD}"/>
          </ac:spMkLst>
        </pc:spChg>
        <pc:spChg chg="add del">
          <ac:chgData name="Asonganyi, Zinkeng" userId="df4a9810-2f86-428f-9fd3-d26b388304bc" providerId="ADAL" clId="{2DD27146-2EC8-49C8-85E3-12FA344A1902}" dt="2022-04-26T15:48:24.270" v="1446" actId="26606"/>
          <ac:spMkLst>
            <pc:docMk/>
            <pc:sldMk cId="3293256825" sldId="1540"/>
            <ac:spMk id="117" creationId="{3776B14B-F2F4-4825-8DA8-8C7A0F2B3960}"/>
          </ac:spMkLst>
        </pc:spChg>
        <pc:spChg chg="add del">
          <ac:chgData name="Asonganyi, Zinkeng" userId="df4a9810-2f86-428f-9fd3-d26b388304bc" providerId="ADAL" clId="{2DD27146-2EC8-49C8-85E3-12FA344A1902}" dt="2022-04-26T15:48:16.136" v="1441" actId="26606"/>
          <ac:spMkLst>
            <pc:docMk/>
            <pc:sldMk cId="3293256825" sldId="1540"/>
            <ac:spMk id="122" creationId="{63644BFD-D22E-4019-B666-387DA51AEAFD}"/>
          </ac:spMkLst>
        </pc:spChg>
        <pc:spChg chg="add del">
          <ac:chgData name="Asonganyi, Zinkeng" userId="df4a9810-2f86-428f-9fd3-d26b388304bc" providerId="ADAL" clId="{2DD27146-2EC8-49C8-85E3-12FA344A1902}" dt="2022-04-26T15:48:16.136" v="1441" actId="26606"/>
          <ac:spMkLst>
            <pc:docMk/>
            <pc:sldMk cId="3293256825" sldId="1540"/>
            <ac:spMk id="128" creationId="{3776B14B-F2F4-4825-8DA8-8C7A0F2B3960}"/>
          </ac:spMkLst>
        </pc:spChg>
        <pc:spChg chg="add del">
          <ac:chgData name="Asonganyi, Zinkeng" userId="df4a9810-2f86-428f-9fd3-d26b388304bc" providerId="ADAL" clId="{2DD27146-2EC8-49C8-85E3-12FA344A1902}" dt="2022-04-26T15:48:18.360" v="1443" actId="26606"/>
          <ac:spMkLst>
            <pc:docMk/>
            <pc:sldMk cId="3293256825" sldId="1540"/>
            <ac:spMk id="130" creationId="{AB8C311F-7253-4AED-9701-7FC0708C41C7}"/>
          </ac:spMkLst>
        </pc:spChg>
        <pc:spChg chg="add del">
          <ac:chgData name="Asonganyi, Zinkeng" userId="df4a9810-2f86-428f-9fd3-d26b388304bc" providerId="ADAL" clId="{2DD27146-2EC8-49C8-85E3-12FA344A1902}" dt="2022-04-26T15:48:18.360" v="1443" actId="26606"/>
          <ac:spMkLst>
            <pc:docMk/>
            <pc:sldMk cId="3293256825" sldId="1540"/>
            <ac:spMk id="131" creationId="{E2384209-CB15-4CDF-9D31-C44FD9A3F20D}"/>
          </ac:spMkLst>
        </pc:spChg>
        <pc:spChg chg="add del">
          <ac:chgData name="Asonganyi, Zinkeng" userId="df4a9810-2f86-428f-9fd3-d26b388304bc" providerId="ADAL" clId="{2DD27146-2EC8-49C8-85E3-12FA344A1902}" dt="2022-04-26T15:48:18.360" v="1443" actId="26606"/>
          <ac:spMkLst>
            <pc:docMk/>
            <pc:sldMk cId="3293256825" sldId="1540"/>
            <ac:spMk id="132" creationId="{2633B3B5-CC90-43F0-8714-D31D1F3F0209}"/>
          </ac:spMkLst>
        </pc:spChg>
        <pc:spChg chg="add del">
          <ac:chgData name="Asonganyi, Zinkeng" userId="df4a9810-2f86-428f-9fd3-d26b388304bc" providerId="ADAL" clId="{2DD27146-2EC8-49C8-85E3-12FA344A1902}" dt="2022-04-26T15:48:18.360" v="1443" actId="26606"/>
          <ac:spMkLst>
            <pc:docMk/>
            <pc:sldMk cId="3293256825" sldId="1540"/>
            <ac:spMk id="133" creationId="{A8D57A06-A426-446D-B02C-A2DC6B62E45E}"/>
          </ac:spMkLst>
        </pc:spChg>
        <pc:spChg chg="add del">
          <ac:chgData name="Asonganyi, Zinkeng" userId="df4a9810-2f86-428f-9fd3-d26b388304bc" providerId="ADAL" clId="{2DD27146-2EC8-49C8-85E3-12FA344A1902}" dt="2022-04-26T15:48:23.029" v="1445" actId="26606"/>
          <ac:spMkLst>
            <pc:docMk/>
            <pc:sldMk cId="3293256825" sldId="1540"/>
            <ac:spMk id="135" creationId="{63644BFD-D22E-4019-B666-387DA51AEAFD}"/>
          </ac:spMkLst>
        </pc:spChg>
        <pc:spChg chg="add del">
          <ac:chgData name="Asonganyi, Zinkeng" userId="df4a9810-2f86-428f-9fd3-d26b388304bc" providerId="ADAL" clId="{2DD27146-2EC8-49C8-85E3-12FA344A1902}" dt="2022-04-26T15:48:23.029" v="1445" actId="26606"/>
          <ac:spMkLst>
            <pc:docMk/>
            <pc:sldMk cId="3293256825" sldId="1540"/>
            <ac:spMk id="137" creationId="{3776B14B-F2F4-4825-8DA8-8C7A0F2B3960}"/>
          </ac:spMkLst>
        </pc:spChg>
        <pc:grpChg chg="add del">
          <ac:chgData name="Asonganyi, Zinkeng" userId="df4a9810-2f86-428f-9fd3-d26b388304bc" providerId="ADAL" clId="{2DD27146-2EC8-49C8-85E3-12FA344A1902}" dt="2022-04-26T15:47:42.466" v="1416" actId="26606"/>
          <ac:grpSpMkLst>
            <pc:docMk/>
            <pc:sldMk cId="3293256825" sldId="1540"/>
            <ac:grpSpMk id="31" creationId="{DB88BD78-87E1-424D-B479-C37D8E41B12E}"/>
          </ac:grpSpMkLst>
        </pc:grpChg>
        <pc:grpChg chg="add del">
          <ac:chgData name="Asonganyi, Zinkeng" userId="df4a9810-2f86-428f-9fd3-d26b388304bc" providerId="ADAL" clId="{2DD27146-2EC8-49C8-85E3-12FA344A1902}" dt="2022-04-26T15:47:44.296" v="1420" actId="26606"/>
          <ac:grpSpMkLst>
            <pc:docMk/>
            <pc:sldMk cId="3293256825" sldId="1540"/>
            <ac:grpSpMk id="48" creationId="{DB88BD78-87E1-424D-B479-C37D8E41B12E}"/>
          </ac:grpSpMkLst>
        </pc:grpChg>
        <pc:grpChg chg="add del">
          <ac:chgData name="Asonganyi, Zinkeng" userId="df4a9810-2f86-428f-9fd3-d26b388304bc" providerId="ADAL" clId="{2DD27146-2EC8-49C8-85E3-12FA344A1902}" dt="2022-04-26T15:47:46.922" v="1424" actId="26606"/>
          <ac:grpSpMkLst>
            <pc:docMk/>
            <pc:sldMk cId="3293256825" sldId="1540"/>
            <ac:grpSpMk id="62" creationId="{DB88BD78-87E1-424D-B479-C37D8E41B12E}"/>
          </ac:grpSpMkLst>
        </pc:grpChg>
        <pc:grpChg chg="add del">
          <ac:chgData name="Asonganyi, Zinkeng" userId="df4a9810-2f86-428f-9fd3-d26b388304bc" providerId="ADAL" clId="{2DD27146-2EC8-49C8-85E3-12FA344A1902}" dt="2022-04-26T15:47:52.481" v="1428" actId="26606"/>
          <ac:grpSpMkLst>
            <pc:docMk/>
            <pc:sldMk cId="3293256825" sldId="1540"/>
            <ac:grpSpMk id="76" creationId="{5FE9FE4C-C9E0-4C54-8010-EA9D29CD4D59}"/>
          </ac:grpSpMkLst>
        </pc:grpChg>
        <pc:grpChg chg="add del">
          <ac:chgData name="Asonganyi, Zinkeng" userId="df4a9810-2f86-428f-9fd3-d26b388304bc" providerId="ADAL" clId="{2DD27146-2EC8-49C8-85E3-12FA344A1902}" dt="2022-04-26T15:47:54.433" v="1432" actId="26606"/>
          <ac:grpSpMkLst>
            <pc:docMk/>
            <pc:sldMk cId="3293256825" sldId="1540"/>
            <ac:grpSpMk id="89" creationId="{DB88BD78-87E1-424D-B479-C37D8E41B12E}"/>
          </ac:grpSpMkLst>
        </pc:grpChg>
        <pc:grpChg chg="add del">
          <ac:chgData name="Asonganyi, Zinkeng" userId="df4a9810-2f86-428f-9fd3-d26b388304bc" providerId="ADAL" clId="{2DD27146-2EC8-49C8-85E3-12FA344A1902}" dt="2022-04-26T15:48:03.256" v="1436" actId="26606"/>
          <ac:grpSpMkLst>
            <pc:docMk/>
            <pc:sldMk cId="3293256825" sldId="1540"/>
            <ac:grpSpMk id="103" creationId="{5FE9FE4C-C9E0-4C54-8010-EA9D29CD4D59}"/>
          </ac:grpSpMkLst>
        </pc:grpChg>
        <pc:grpChg chg="add del">
          <ac:chgData name="Asonganyi, Zinkeng" userId="df4a9810-2f86-428f-9fd3-d26b388304bc" providerId="ADAL" clId="{2DD27146-2EC8-49C8-85E3-12FA344A1902}" dt="2022-04-26T15:48:05.647" v="1438" actId="26606"/>
          <ac:grpSpMkLst>
            <pc:docMk/>
            <pc:sldMk cId="3293256825" sldId="1540"/>
            <ac:grpSpMk id="108" creationId="{DB88BD78-87E1-424D-B479-C37D8E41B12E}"/>
          </ac:grpSpMkLst>
        </pc:grpChg>
        <pc:grpChg chg="add del">
          <ac:chgData name="Asonganyi, Zinkeng" userId="df4a9810-2f86-428f-9fd3-d26b388304bc" providerId="ADAL" clId="{2DD27146-2EC8-49C8-85E3-12FA344A1902}" dt="2022-04-26T15:48:24.270" v="1446" actId="26606"/>
          <ac:grpSpMkLst>
            <pc:docMk/>
            <pc:sldMk cId="3293256825" sldId="1540"/>
            <ac:grpSpMk id="115" creationId="{5FE9FE4C-C9E0-4C54-8010-EA9D29CD4D59}"/>
          </ac:grpSpMkLst>
        </pc:grpChg>
        <pc:grpChg chg="add del">
          <ac:chgData name="Asonganyi, Zinkeng" userId="df4a9810-2f86-428f-9fd3-d26b388304bc" providerId="ADAL" clId="{2DD27146-2EC8-49C8-85E3-12FA344A1902}" dt="2022-04-26T15:48:16.136" v="1441" actId="26606"/>
          <ac:grpSpMkLst>
            <pc:docMk/>
            <pc:sldMk cId="3293256825" sldId="1540"/>
            <ac:grpSpMk id="124" creationId="{5FE9FE4C-C9E0-4C54-8010-EA9D29CD4D59}"/>
          </ac:grpSpMkLst>
        </pc:grpChg>
        <pc:grpChg chg="add del">
          <ac:chgData name="Asonganyi, Zinkeng" userId="df4a9810-2f86-428f-9fd3-d26b388304bc" providerId="ADAL" clId="{2DD27146-2EC8-49C8-85E3-12FA344A1902}" dt="2022-04-26T15:48:23.029" v="1445" actId="26606"/>
          <ac:grpSpMkLst>
            <pc:docMk/>
            <pc:sldMk cId="3293256825" sldId="1540"/>
            <ac:grpSpMk id="136" creationId="{5FE9FE4C-C9E0-4C54-8010-EA9D29CD4D59}"/>
          </ac:grpSpMkLst>
        </pc:grpChg>
        <pc:picChg chg="add del mod ord">
          <ac:chgData name="Asonganyi, Zinkeng" userId="df4a9810-2f86-428f-9fd3-d26b388304bc" providerId="ADAL" clId="{2DD27146-2EC8-49C8-85E3-12FA344A1902}" dt="2022-04-26T15:46:58.772" v="1412" actId="22"/>
          <ac:picMkLst>
            <pc:docMk/>
            <pc:sldMk cId="3293256825" sldId="1540"/>
            <ac:picMk id="5" creationId="{3E24ABC7-51E6-4291-9C42-6178748CC840}"/>
          </ac:picMkLst>
        </pc:picChg>
        <pc:picChg chg="add mod ord">
          <ac:chgData name="Asonganyi, Zinkeng" userId="df4a9810-2f86-428f-9fd3-d26b388304bc" providerId="ADAL" clId="{2DD27146-2EC8-49C8-85E3-12FA344A1902}" dt="2022-04-26T15:49:18.563" v="1459" actId="1076"/>
          <ac:picMkLst>
            <pc:docMk/>
            <pc:sldMk cId="3293256825" sldId="1540"/>
            <ac:picMk id="7" creationId="{FF82EB03-1CA9-4829-9F97-268B80414073}"/>
          </ac:picMkLst>
        </pc:picChg>
      </pc:sldChg>
      <pc:sldChg chg="modSp new mod ord">
        <pc:chgData name="Asonganyi, Zinkeng" userId="df4a9810-2f86-428f-9fd3-d26b388304bc" providerId="ADAL" clId="{2DD27146-2EC8-49C8-85E3-12FA344A1902}" dt="2022-04-27T23:41:51.834" v="2081"/>
        <pc:sldMkLst>
          <pc:docMk/>
          <pc:sldMk cId="2326874184" sldId="1541"/>
        </pc:sldMkLst>
        <pc:spChg chg="mod">
          <ac:chgData name="Asonganyi, Zinkeng" userId="df4a9810-2f86-428f-9fd3-d26b388304bc" providerId="ADAL" clId="{2DD27146-2EC8-49C8-85E3-12FA344A1902}" dt="2022-04-26T16:20:57.527" v="1600" actId="20577"/>
          <ac:spMkLst>
            <pc:docMk/>
            <pc:sldMk cId="2326874184" sldId="1541"/>
            <ac:spMk id="2" creationId="{A268C5A1-9A35-4474-92B5-6488E99F1132}"/>
          </ac:spMkLst>
        </pc:spChg>
        <pc:spChg chg="mod">
          <ac:chgData name="Asonganyi, Zinkeng" userId="df4a9810-2f86-428f-9fd3-d26b388304bc" providerId="ADAL" clId="{2DD27146-2EC8-49C8-85E3-12FA344A1902}" dt="2022-04-26T16:22:40.680" v="1889" actId="20577"/>
          <ac:spMkLst>
            <pc:docMk/>
            <pc:sldMk cId="2326874184" sldId="1541"/>
            <ac:spMk id="3" creationId="{6E48AB47-1D67-4FE9-A4EA-F4860F85D2C0}"/>
          </ac:spMkLst>
        </pc:spChg>
      </pc:sldChg>
      <pc:sldChg chg="addSp delSp modSp new mod ord setBg">
        <pc:chgData name="Asonganyi, Zinkeng" userId="df4a9810-2f86-428f-9fd3-d26b388304bc" providerId="ADAL" clId="{2DD27146-2EC8-49C8-85E3-12FA344A1902}" dt="2022-04-27T23:41:37.922" v="2077" actId="14100"/>
        <pc:sldMkLst>
          <pc:docMk/>
          <pc:sldMk cId="3077759384" sldId="1542"/>
        </pc:sldMkLst>
        <pc:spChg chg="mod">
          <ac:chgData name="Asonganyi, Zinkeng" userId="df4a9810-2f86-428f-9fd3-d26b388304bc" providerId="ADAL" clId="{2DD27146-2EC8-49C8-85E3-12FA344A1902}" dt="2022-04-27T23:40:11.060" v="1967" actId="20577"/>
          <ac:spMkLst>
            <pc:docMk/>
            <pc:sldMk cId="3077759384" sldId="1542"/>
            <ac:spMk id="2" creationId="{B1375D21-9FCD-4F08-A3D7-1000D6F8E3C2}"/>
          </ac:spMkLst>
        </pc:spChg>
        <pc:spChg chg="del">
          <ac:chgData name="Asonganyi, Zinkeng" userId="df4a9810-2f86-428f-9fd3-d26b388304bc" providerId="ADAL" clId="{2DD27146-2EC8-49C8-85E3-12FA344A1902}" dt="2022-04-27T23:39:27.775" v="1928" actId="22"/>
          <ac:spMkLst>
            <pc:docMk/>
            <pc:sldMk cId="3077759384" sldId="1542"/>
            <ac:spMk id="3" creationId="{B6A7F8D0-43AE-47E6-BE13-27986F585BA8}"/>
          </ac:spMkLst>
        </pc:spChg>
        <pc:spChg chg="add mod">
          <ac:chgData name="Asonganyi, Zinkeng" userId="df4a9810-2f86-428f-9fd3-d26b388304bc" providerId="ADAL" clId="{2DD27146-2EC8-49C8-85E3-12FA344A1902}" dt="2022-04-27T23:41:37.922" v="2077" actId="14100"/>
          <ac:spMkLst>
            <pc:docMk/>
            <pc:sldMk cId="3077759384" sldId="1542"/>
            <ac:spMk id="6" creationId="{6A0FD91F-DDB0-4061-8D6D-2C26A4E3FA10}"/>
          </ac:spMkLst>
        </pc:spChg>
        <pc:spChg chg="add del">
          <ac:chgData name="Asonganyi, Zinkeng" userId="df4a9810-2f86-428f-9fd3-d26b388304bc" providerId="ADAL" clId="{2DD27146-2EC8-49C8-85E3-12FA344A1902}" dt="2022-04-27T23:39:45.394" v="1930" actId="26606"/>
          <ac:spMkLst>
            <pc:docMk/>
            <pc:sldMk cId="3077759384" sldId="1542"/>
            <ac:spMk id="10" creationId="{A4AC5506-6312-4701-8D3C-40187889A947}"/>
          </ac:spMkLst>
        </pc:spChg>
        <pc:picChg chg="add mod ord">
          <ac:chgData name="Asonganyi, Zinkeng" userId="df4a9810-2f86-428f-9fd3-d26b388304bc" providerId="ADAL" clId="{2DD27146-2EC8-49C8-85E3-12FA344A1902}" dt="2022-04-27T23:39:45.396" v="1931" actId="26606"/>
          <ac:picMkLst>
            <pc:docMk/>
            <pc:sldMk cId="3077759384" sldId="1542"/>
            <ac:picMk id="5" creationId="{E1B9BF94-67C9-4354-8B18-11973D66EBB3}"/>
          </ac:picMkLst>
        </pc:picChg>
      </pc:sldChg>
      <pc:sldChg chg="modSp new mod ord">
        <pc:chgData name="Asonganyi, Zinkeng" userId="df4a9810-2f86-428f-9fd3-d26b388304bc" providerId="ADAL" clId="{2DD27146-2EC8-49C8-85E3-12FA344A1902}" dt="2022-04-27T23:47:25.126" v="2339" actId="20577"/>
        <pc:sldMkLst>
          <pc:docMk/>
          <pc:sldMk cId="1565788964" sldId="1543"/>
        </pc:sldMkLst>
        <pc:spChg chg="mod">
          <ac:chgData name="Asonganyi, Zinkeng" userId="df4a9810-2f86-428f-9fd3-d26b388304bc" providerId="ADAL" clId="{2DD27146-2EC8-49C8-85E3-12FA344A1902}" dt="2022-04-27T23:43:44.463" v="2155" actId="20577"/>
          <ac:spMkLst>
            <pc:docMk/>
            <pc:sldMk cId="1565788964" sldId="1543"/>
            <ac:spMk id="2" creationId="{8C6340D7-FF11-4D08-9757-496343473A34}"/>
          </ac:spMkLst>
        </pc:spChg>
        <pc:spChg chg="mod">
          <ac:chgData name="Asonganyi, Zinkeng" userId="df4a9810-2f86-428f-9fd3-d26b388304bc" providerId="ADAL" clId="{2DD27146-2EC8-49C8-85E3-12FA344A1902}" dt="2022-04-27T23:47:25.126" v="2339" actId="20577"/>
          <ac:spMkLst>
            <pc:docMk/>
            <pc:sldMk cId="1565788964" sldId="1543"/>
            <ac:spMk id="3" creationId="{13FFE1B6-98B2-4CB4-A13C-5EC740B862D2}"/>
          </ac:spMkLst>
        </pc:spChg>
      </pc:sldChg>
      <pc:sldChg chg="addSp delSp modSp new mod">
        <pc:chgData name="Asonganyi, Zinkeng" userId="df4a9810-2f86-428f-9fd3-d26b388304bc" providerId="ADAL" clId="{2DD27146-2EC8-49C8-85E3-12FA344A1902}" dt="2022-04-28T00:05:58.316" v="2477" actId="20577"/>
        <pc:sldMkLst>
          <pc:docMk/>
          <pc:sldMk cId="321768350" sldId="1544"/>
        </pc:sldMkLst>
        <pc:spChg chg="mod">
          <ac:chgData name="Asonganyi, Zinkeng" userId="df4a9810-2f86-428f-9fd3-d26b388304bc" providerId="ADAL" clId="{2DD27146-2EC8-49C8-85E3-12FA344A1902}" dt="2022-04-28T00:04:04.333" v="2354"/>
          <ac:spMkLst>
            <pc:docMk/>
            <pc:sldMk cId="321768350" sldId="1544"/>
            <ac:spMk id="2" creationId="{1AE24F38-3E93-4892-A9E1-D4F6ECEF6139}"/>
          </ac:spMkLst>
        </pc:spChg>
        <pc:spChg chg="del">
          <ac:chgData name="Asonganyi, Zinkeng" userId="df4a9810-2f86-428f-9fd3-d26b388304bc" providerId="ADAL" clId="{2DD27146-2EC8-49C8-85E3-12FA344A1902}" dt="2022-04-28T00:05:11.382" v="2355" actId="1032"/>
          <ac:spMkLst>
            <pc:docMk/>
            <pc:sldMk cId="321768350" sldId="1544"/>
            <ac:spMk id="3" creationId="{8843247A-0CC5-46D1-81A3-CED0D3A2D46A}"/>
          </ac:spMkLst>
        </pc:spChg>
        <pc:graphicFrameChg chg="add mod modGraphic">
          <ac:chgData name="Asonganyi, Zinkeng" userId="df4a9810-2f86-428f-9fd3-d26b388304bc" providerId="ADAL" clId="{2DD27146-2EC8-49C8-85E3-12FA344A1902}" dt="2022-04-28T00:05:58.316" v="2477" actId="20577"/>
          <ac:graphicFrameMkLst>
            <pc:docMk/>
            <pc:sldMk cId="321768350" sldId="1544"/>
            <ac:graphicFrameMk id="4" creationId="{BCA84EDB-3446-4697-9F8C-8D0B1FD66471}"/>
          </ac:graphicFrameMkLst>
        </pc:graphicFrameChg>
      </pc:sldChg>
      <pc:sldChg chg="modSp new mod">
        <pc:chgData name="Asonganyi, Zinkeng" userId="df4a9810-2f86-428f-9fd3-d26b388304bc" providerId="ADAL" clId="{2DD27146-2EC8-49C8-85E3-12FA344A1902}" dt="2022-04-28T00:52:30.624" v="3876" actId="20577"/>
        <pc:sldMkLst>
          <pc:docMk/>
          <pc:sldMk cId="3077239890" sldId="1545"/>
        </pc:sldMkLst>
        <pc:spChg chg="mod">
          <ac:chgData name="Asonganyi, Zinkeng" userId="df4a9810-2f86-428f-9fd3-d26b388304bc" providerId="ADAL" clId="{2DD27146-2EC8-49C8-85E3-12FA344A1902}" dt="2022-04-28T00:31:23.599" v="3179" actId="20577"/>
          <ac:spMkLst>
            <pc:docMk/>
            <pc:sldMk cId="3077239890" sldId="1545"/>
            <ac:spMk id="2" creationId="{79872CE4-0A14-4434-9CA3-A008D8395795}"/>
          </ac:spMkLst>
        </pc:spChg>
        <pc:spChg chg="mod">
          <ac:chgData name="Asonganyi, Zinkeng" userId="df4a9810-2f86-428f-9fd3-d26b388304bc" providerId="ADAL" clId="{2DD27146-2EC8-49C8-85E3-12FA344A1902}" dt="2022-04-28T00:52:30.624" v="3876" actId="20577"/>
          <ac:spMkLst>
            <pc:docMk/>
            <pc:sldMk cId="3077239890" sldId="1545"/>
            <ac:spMk id="3" creationId="{DB9B811D-D7CE-463F-902E-C4CC2393636B}"/>
          </ac:spMkLst>
        </pc:spChg>
      </pc:sldChg>
      <pc:sldChg chg="modSp new mod ord">
        <pc:chgData name="Asonganyi, Zinkeng" userId="df4a9810-2f86-428f-9fd3-d26b388304bc" providerId="ADAL" clId="{2DD27146-2EC8-49C8-85E3-12FA344A1902}" dt="2022-04-28T00:31:15.617" v="3156"/>
        <pc:sldMkLst>
          <pc:docMk/>
          <pc:sldMk cId="2189759250" sldId="1546"/>
        </pc:sldMkLst>
        <pc:spChg chg="mod">
          <ac:chgData name="Asonganyi, Zinkeng" userId="df4a9810-2f86-428f-9fd3-d26b388304bc" providerId="ADAL" clId="{2DD27146-2EC8-49C8-85E3-12FA344A1902}" dt="2022-04-28T00:31:15.617" v="3156"/>
          <ac:spMkLst>
            <pc:docMk/>
            <pc:sldMk cId="2189759250" sldId="1546"/>
            <ac:spMk id="2" creationId="{75625229-3301-451F-8BD8-D14C3BB367F0}"/>
          </ac:spMkLst>
        </pc:spChg>
        <pc:spChg chg="mod">
          <ac:chgData name="Asonganyi, Zinkeng" userId="df4a9810-2f86-428f-9fd3-d26b388304bc" providerId="ADAL" clId="{2DD27146-2EC8-49C8-85E3-12FA344A1902}" dt="2022-04-28T00:30:54.966" v="3141" actId="27636"/>
          <ac:spMkLst>
            <pc:docMk/>
            <pc:sldMk cId="2189759250" sldId="1546"/>
            <ac:spMk id="3" creationId="{F0CC7DFA-E10D-4BC0-9666-433AA3B223CA}"/>
          </ac:spMkLst>
        </pc:spChg>
        <pc:spChg chg="mod">
          <ac:chgData name="Asonganyi, Zinkeng" userId="df4a9810-2f86-428f-9fd3-d26b388304bc" providerId="ADAL" clId="{2DD27146-2EC8-49C8-85E3-12FA344A1902}" dt="2022-04-28T00:30:56.648" v="3155" actId="20577"/>
          <ac:spMkLst>
            <pc:docMk/>
            <pc:sldMk cId="2189759250" sldId="1546"/>
            <ac:spMk id="4" creationId="{03A004DD-8FDD-4947-BE6E-84107E188596}"/>
          </ac:spMkLst>
        </pc:spChg>
      </pc:sldChg>
      <pc:sldChg chg="modSp new mod">
        <pc:chgData name="Asonganyi, Zinkeng" userId="df4a9810-2f86-428f-9fd3-d26b388304bc" providerId="ADAL" clId="{2DD27146-2EC8-49C8-85E3-12FA344A1902}" dt="2022-04-29T15:54:47.969" v="5967" actId="20577"/>
        <pc:sldMkLst>
          <pc:docMk/>
          <pc:sldMk cId="540468200" sldId="1547"/>
        </pc:sldMkLst>
        <pc:spChg chg="mod">
          <ac:chgData name="Asonganyi, Zinkeng" userId="df4a9810-2f86-428f-9fd3-d26b388304bc" providerId="ADAL" clId="{2DD27146-2EC8-49C8-85E3-12FA344A1902}" dt="2022-04-28T00:53:08.647" v="3884" actId="20577"/>
          <ac:spMkLst>
            <pc:docMk/>
            <pc:sldMk cId="540468200" sldId="1547"/>
            <ac:spMk id="2" creationId="{F370CEBC-DC5B-4079-8F57-46A7A9B2AF33}"/>
          </ac:spMkLst>
        </pc:spChg>
        <pc:spChg chg="mod">
          <ac:chgData name="Asonganyi, Zinkeng" userId="df4a9810-2f86-428f-9fd3-d26b388304bc" providerId="ADAL" clId="{2DD27146-2EC8-49C8-85E3-12FA344A1902}" dt="2022-04-29T15:54:47.969" v="5967" actId="20577"/>
          <ac:spMkLst>
            <pc:docMk/>
            <pc:sldMk cId="540468200" sldId="1547"/>
            <ac:spMk id="3" creationId="{A87C8081-D09C-4822-8D51-BB4789BDD508}"/>
          </ac:spMkLst>
        </pc:spChg>
      </pc:sldChg>
      <pc:sldChg chg="addSp delSp modSp new mod">
        <pc:chgData name="Asonganyi, Zinkeng" userId="df4a9810-2f86-428f-9fd3-d26b388304bc" providerId="ADAL" clId="{2DD27146-2EC8-49C8-85E3-12FA344A1902}" dt="2022-04-29T15:09:02.377" v="4479" actId="20577"/>
        <pc:sldMkLst>
          <pc:docMk/>
          <pc:sldMk cId="671107961" sldId="1548"/>
        </pc:sldMkLst>
        <pc:spChg chg="mod">
          <ac:chgData name="Asonganyi, Zinkeng" userId="df4a9810-2f86-428f-9fd3-d26b388304bc" providerId="ADAL" clId="{2DD27146-2EC8-49C8-85E3-12FA344A1902}" dt="2022-04-29T15:09:02.377" v="4479" actId="20577"/>
          <ac:spMkLst>
            <pc:docMk/>
            <pc:sldMk cId="671107961" sldId="1548"/>
            <ac:spMk id="2" creationId="{18BFA816-30FF-46A1-B736-E1C02E7829D7}"/>
          </ac:spMkLst>
        </pc:spChg>
        <pc:spChg chg="del">
          <ac:chgData name="Asonganyi, Zinkeng" userId="df4a9810-2f86-428f-9fd3-d26b388304bc" providerId="ADAL" clId="{2DD27146-2EC8-49C8-85E3-12FA344A1902}" dt="2022-04-29T15:02:50.563" v="4202" actId="1032"/>
          <ac:spMkLst>
            <pc:docMk/>
            <pc:sldMk cId="671107961" sldId="1548"/>
            <ac:spMk id="3" creationId="{775712D4-8CA5-444F-918A-06B639F00F24}"/>
          </ac:spMkLst>
        </pc:spChg>
        <pc:graphicFrameChg chg="add mod modGraphic">
          <ac:chgData name="Asonganyi, Zinkeng" userId="df4a9810-2f86-428f-9fd3-d26b388304bc" providerId="ADAL" clId="{2DD27146-2EC8-49C8-85E3-12FA344A1902}" dt="2022-04-29T15:08:53.507" v="4450" actId="313"/>
          <ac:graphicFrameMkLst>
            <pc:docMk/>
            <pc:sldMk cId="671107961" sldId="1548"/>
            <ac:graphicFrameMk id="4" creationId="{924E298D-6446-4AF0-B1A1-B3B01C998972}"/>
          </ac:graphicFrameMkLst>
        </pc:graphicFrameChg>
      </pc:sldChg>
      <pc:sldChg chg="modSp new mod">
        <pc:chgData name="Asonganyi, Zinkeng" userId="df4a9810-2f86-428f-9fd3-d26b388304bc" providerId="ADAL" clId="{2DD27146-2EC8-49C8-85E3-12FA344A1902}" dt="2022-04-29T17:25:25.954" v="7329" actId="20577"/>
        <pc:sldMkLst>
          <pc:docMk/>
          <pc:sldMk cId="271950560" sldId="1549"/>
        </pc:sldMkLst>
        <pc:spChg chg="mod">
          <ac:chgData name="Asonganyi, Zinkeng" userId="df4a9810-2f86-428f-9fd3-d26b388304bc" providerId="ADAL" clId="{2DD27146-2EC8-49C8-85E3-12FA344A1902}" dt="2022-04-29T15:55:47.222" v="5991" actId="20577"/>
          <ac:spMkLst>
            <pc:docMk/>
            <pc:sldMk cId="271950560" sldId="1549"/>
            <ac:spMk id="2" creationId="{D4200497-0A15-4F00-97F0-77F6B8070FBA}"/>
          </ac:spMkLst>
        </pc:spChg>
        <pc:spChg chg="mod">
          <ac:chgData name="Asonganyi, Zinkeng" userId="df4a9810-2f86-428f-9fd3-d26b388304bc" providerId="ADAL" clId="{2DD27146-2EC8-49C8-85E3-12FA344A1902}" dt="2022-04-29T17:25:25.954" v="7329" actId="20577"/>
          <ac:spMkLst>
            <pc:docMk/>
            <pc:sldMk cId="271950560" sldId="1549"/>
            <ac:spMk id="3" creationId="{4C5A15F4-7FB5-4483-87E7-B2A43939D783}"/>
          </ac:spMkLst>
        </pc:spChg>
      </pc:sldChg>
      <pc:sldChg chg="addSp delSp modSp new mod">
        <pc:chgData name="Asonganyi, Zinkeng" userId="df4a9810-2f86-428f-9fd3-d26b388304bc" providerId="ADAL" clId="{2DD27146-2EC8-49C8-85E3-12FA344A1902}" dt="2022-04-29T15:32:28.751" v="5402" actId="1076"/>
        <pc:sldMkLst>
          <pc:docMk/>
          <pc:sldMk cId="3933281523" sldId="1550"/>
        </pc:sldMkLst>
        <pc:spChg chg="mod">
          <ac:chgData name="Asonganyi, Zinkeng" userId="df4a9810-2f86-428f-9fd3-d26b388304bc" providerId="ADAL" clId="{2DD27146-2EC8-49C8-85E3-12FA344A1902}" dt="2022-04-29T15:23:41.688" v="4868" actId="20577"/>
          <ac:spMkLst>
            <pc:docMk/>
            <pc:sldMk cId="3933281523" sldId="1550"/>
            <ac:spMk id="2" creationId="{173775B1-1114-4502-BF2C-6D07B094085B}"/>
          </ac:spMkLst>
        </pc:spChg>
        <pc:spChg chg="del">
          <ac:chgData name="Asonganyi, Zinkeng" userId="df4a9810-2f86-428f-9fd3-d26b388304bc" providerId="ADAL" clId="{2DD27146-2EC8-49C8-85E3-12FA344A1902}" dt="2022-04-29T15:26:26.737" v="4869" actId="3680"/>
          <ac:spMkLst>
            <pc:docMk/>
            <pc:sldMk cId="3933281523" sldId="1550"/>
            <ac:spMk id="3" creationId="{59F16674-7AD8-4A3D-9D9A-61A3D6DECB9B}"/>
          </ac:spMkLst>
        </pc:spChg>
        <pc:spChg chg="add del mod">
          <ac:chgData name="Asonganyi, Zinkeng" userId="df4a9810-2f86-428f-9fd3-d26b388304bc" providerId="ADAL" clId="{2DD27146-2EC8-49C8-85E3-12FA344A1902}" dt="2022-04-29T15:31:53.379" v="5399"/>
          <ac:spMkLst>
            <pc:docMk/>
            <pc:sldMk cId="3933281523" sldId="1550"/>
            <ac:spMk id="7" creationId="{6C74054A-7A9E-49E6-9740-58DD4CC6EDE5}"/>
          </ac:spMkLst>
        </pc:spChg>
        <pc:spChg chg="add mod">
          <ac:chgData name="Asonganyi, Zinkeng" userId="df4a9810-2f86-428f-9fd3-d26b388304bc" providerId="ADAL" clId="{2DD27146-2EC8-49C8-85E3-12FA344A1902}" dt="2022-04-29T15:32:28.751" v="5402" actId="1076"/>
          <ac:spMkLst>
            <pc:docMk/>
            <pc:sldMk cId="3933281523" sldId="1550"/>
            <ac:spMk id="9" creationId="{F7E603A0-2CB9-4A7B-AA5F-E582158C8C2B}"/>
          </ac:spMkLst>
        </pc:spChg>
        <pc:graphicFrameChg chg="add mod ord modGraphic">
          <ac:chgData name="Asonganyi, Zinkeng" userId="df4a9810-2f86-428f-9fd3-d26b388304bc" providerId="ADAL" clId="{2DD27146-2EC8-49C8-85E3-12FA344A1902}" dt="2022-04-29T15:31:24.821" v="5394" actId="20577"/>
          <ac:graphicFrameMkLst>
            <pc:docMk/>
            <pc:sldMk cId="3933281523" sldId="1550"/>
            <ac:graphicFrameMk id="6" creationId="{7A3FA027-C311-4400-A18C-74EBA1408731}"/>
          </ac:graphicFrameMkLst>
        </pc:graphicFrameChg>
        <pc:picChg chg="add del">
          <ac:chgData name="Asonganyi, Zinkeng" userId="df4a9810-2f86-428f-9fd3-d26b388304bc" providerId="ADAL" clId="{2DD27146-2EC8-49C8-85E3-12FA344A1902}" dt="2022-04-29T15:31:53.377" v="5397"/>
          <ac:picMkLst>
            <pc:docMk/>
            <pc:sldMk cId="3933281523" sldId="1550"/>
            <ac:picMk id="8" creationId="{E15ED606-81C6-4F5D-8C6C-EB16ACCDD70E}"/>
          </ac:picMkLst>
        </pc:picChg>
      </pc:sldChg>
      <pc:sldChg chg="modSp new mod">
        <pc:chgData name="Asonganyi, Zinkeng" userId="df4a9810-2f86-428f-9fd3-d26b388304bc" providerId="ADAL" clId="{2DD27146-2EC8-49C8-85E3-12FA344A1902}" dt="2022-04-29T15:53:44.581" v="5903" actId="5793"/>
        <pc:sldMkLst>
          <pc:docMk/>
          <pc:sldMk cId="542564090" sldId="1551"/>
        </pc:sldMkLst>
        <pc:spChg chg="mod">
          <ac:chgData name="Asonganyi, Zinkeng" userId="df4a9810-2f86-428f-9fd3-d26b388304bc" providerId="ADAL" clId="{2DD27146-2EC8-49C8-85E3-12FA344A1902}" dt="2022-04-29T15:35:47.999" v="5445" actId="20577"/>
          <ac:spMkLst>
            <pc:docMk/>
            <pc:sldMk cId="542564090" sldId="1551"/>
            <ac:spMk id="2" creationId="{BFEBD39E-0936-4B53-9809-17AFAAD0DCFF}"/>
          </ac:spMkLst>
        </pc:spChg>
        <pc:spChg chg="mod">
          <ac:chgData name="Asonganyi, Zinkeng" userId="df4a9810-2f86-428f-9fd3-d26b388304bc" providerId="ADAL" clId="{2DD27146-2EC8-49C8-85E3-12FA344A1902}" dt="2022-04-29T15:53:44.581" v="5903" actId="5793"/>
          <ac:spMkLst>
            <pc:docMk/>
            <pc:sldMk cId="542564090" sldId="1551"/>
            <ac:spMk id="3" creationId="{4033CABD-7C8C-489C-B02B-9C9422D80285}"/>
          </ac:spMkLst>
        </pc:spChg>
      </pc:sldChg>
      <pc:sldChg chg="modSp new mod">
        <pc:chgData name="Asonganyi, Zinkeng" userId="df4a9810-2f86-428f-9fd3-d26b388304bc" providerId="ADAL" clId="{2DD27146-2EC8-49C8-85E3-12FA344A1902}" dt="2022-04-29T22:08:07.807" v="7331" actId="5793"/>
        <pc:sldMkLst>
          <pc:docMk/>
          <pc:sldMk cId="2207342629" sldId="1552"/>
        </pc:sldMkLst>
        <pc:spChg chg="mod">
          <ac:chgData name="Asonganyi, Zinkeng" userId="df4a9810-2f86-428f-9fd3-d26b388304bc" providerId="ADAL" clId="{2DD27146-2EC8-49C8-85E3-12FA344A1902}" dt="2022-04-29T17:21:36.579" v="7231"/>
          <ac:spMkLst>
            <pc:docMk/>
            <pc:sldMk cId="2207342629" sldId="1552"/>
            <ac:spMk id="2" creationId="{9605EBAD-1A83-4E20-8E0B-46393E323FC4}"/>
          </ac:spMkLst>
        </pc:spChg>
        <pc:spChg chg="mod">
          <ac:chgData name="Asonganyi, Zinkeng" userId="df4a9810-2f86-428f-9fd3-d26b388304bc" providerId="ADAL" clId="{2DD27146-2EC8-49C8-85E3-12FA344A1902}" dt="2022-04-29T22:08:07.807" v="7331" actId="5793"/>
          <ac:spMkLst>
            <pc:docMk/>
            <pc:sldMk cId="2207342629" sldId="1552"/>
            <ac:spMk id="3" creationId="{56EA0DF4-8C7A-468D-9AED-7B6920C5273A}"/>
          </ac:spMkLst>
        </pc:spChg>
      </pc:sldChg>
      <pc:sldChg chg="modSp new mod">
        <pc:chgData name="Asonganyi, Zinkeng" userId="df4a9810-2f86-428f-9fd3-d26b388304bc" providerId="ADAL" clId="{2DD27146-2EC8-49C8-85E3-12FA344A1902}" dt="2022-04-29T23:11:41.671" v="8867" actId="20577"/>
        <pc:sldMkLst>
          <pc:docMk/>
          <pc:sldMk cId="1609724170" sldId="1553"/>
        </pc:sldMkLst>
        <pc:spChg chg="mod">
          <ac:chgData name="Asonganyi, Zinkeng" userId="df4a9810-2f86-428f-9fd3-d26b388304bc" providerId="ADAL" clId="{2DD27146-2EC8-49C8-85E3-12FA344A1902}" dt="2022-04-29T22:08:27.202" v="7345" actId="20577"/>
          <ac:spMkLst>
            <pc:docMk/>
            <pc:sldMk cId="1609724170" sldId="1553"/>
            <ac:spMk id="2" creationId="{80B58364-114B-4EBE-8902-7B2F7FA5AF42}"/>
          </ac:spMkLst>
        </pc:spChg>
        <pc:spChg chg="mod">
          <ac:chgData name="Asonganyi, Zinkeng" userId="df4a9810-2f86-428f-9fd3-d26b388304bc" providerId="ADAL" clId="{2DD27146-2EC8-49C8-85E3-12FA344A1902}" dt="2022-04-29T23:11:41.671" v="8867" actId="20577"/>
          <ac:spMkLst>
            <pc:docMk/>
            <pc:sldMk cId="1609724170" sldId="1553"/>
            <ac:spMk id="3" creationId="{7A45CAE1-A2A8-434E-8ED6-4899FB640952}"/>
          </ac:spMkLst>
        </pc:spChg>
      </pc:sldChg>
      <pc:sldChg chg="addSp modSp new mod">
        <pc:chgData name="Asonganyi, Zinkeng" userId="df4a9810-2f86-428f-9fd3-d26b388304bc" providerId="ADAL" clId="{2DD27146-2EC8-49C8-85E3-12FA344A1902}" dt="2022-04-29T22:37:57.495" v="8108" actId="14100"/>
        <pc:sldMkLst>
          <pc:docMk/>
          <pc:sldMk cId="700500422" sldId="1554"/>
        </pc:sldMkLst>
        <pc:spChg chg="mod">
          <ac:chgData name="Asonganyi, Zinkeng" userId="df4a9810-2f86-428f-9fd3-d26b388304bc" providerId="ADAL" clId="{2DD27146-2EC8-49C8-85E3-12FA344A1902}" dt="2022-04-29T22:16:25.642" v="7626" actId="20577"/>
          <ac:spMkLst>
            <pc:docMk/>
            <pc:sldMk cId="700500422" sldId="1554"/>
            <ac:spMk id="2" creationId="{5A6FF476-E466-45B0-AA16-9E3B17812B90}"/>
          </ac:spMkLst>
        </pc:spChg>
        <pc:spChg chg="mod">
          <ac:chgData name="Asonganyi, Zinkeng" userId="df4a9810-2f86-428f-9fd3-d26b388304bc" providerId="ADAL" clId="{2DD27146-2EC8-49C8-85E3-12FA344A1902}" dt="2022-04-29T22:37:44.114" v="8105" actId="14100"/>
          <ac:spMkLst>
            <pc:docMk/>
            <pc:sldMk cId="700500422" sldId="1554"/>
            <ac:spMk id="3" creationId="{353CA68B-C4AC-4208-880E-E07FF2630332}"/>
          </ac:spMkLst>
        </pc:spChg>
        <pc:graphicFrameChg chg="add mod">
          <ac:chgData name="Asonganyi, Zinkeng" userId="df4a9810-2f86-428f-9fd3-d26b388304bc" providerId="ADAL" clId="{2DD27146-2EC8-49C8-85E3-12FA344A1902}" dt="2022-04-29T22:37:57.495" v="8108" actId="14100"/>
          <ac:graphicFrameMkLst>
            <pc:docMk/>
            <pc:sldMk cId="700500422" sldId="1554"/>
            <ac:graphicFrameMk id="4" creationId="{8C6D0E95-B0DB-4D1A-AE30-2FE63B2A21C8}"/>
          </ac:graphicFrameMkLst>
        </pc:graphicFrameChg>
      </pc:sldChg>
      <pc:sldChg chg="addSp delSp modSp new mod">
        <pc:chgData name="Asonganyi, Zinkeng" userId="df4a9810-2f86-428f-9fd3-d26b388304bc" providerId="ADAL" clId="{2DD27146-2EC8-49C8-85E3-12FA344A1902}" dt="2022-04-29T23:08:43.520" v="8774" actId="20577"/>
        <pc:sldMkLst>
          <pc:docMk/>
          <pc:sldMk cId="2350449662" sldId="1555"/>
        </pc:sldMkLst>
        <pc:spChg chg="mod">
          <ac:chgData name="Asonganyi, Zinkeng" userId="df4a9810-2f86-428f-9fd3-d26b388304bc" providerId="ADAL" clId="{2DD27146-2EC8-49C8-85E3-12FA344A1902}" dt="2022-04-29T22:39:13.507" v="8139" actId="20577"/>
          <ac:spMkLst>
            <pc:docMk/>
            <pc:sldMk cId="2350449662" sldId="1555"/>
            <ac:spMk id="2" creationId="{334C7956-E493-40CE-8EC8-8015A4FAB84D}"/>
          </ac:spMkLst>
        </pc:spChg>
        <pc:spChg chg="del">
          <ac:chgData name="Asonganyi, Zinkeng" userId="df4a9810-2f86-428f-9fd3-d26b388304bc" providerId="ADAL" clId="{2DD27146-2EC8-49C8-85E3-12FA344A1902}" dt="2022-04-29T22:35:33.672" v="7972" actId="1032"/>
          <ac:spMkLst>
            <pc:docMk/>
            <pc:sldMk cId="2350449662" sldId="1555"/>
            <ac:spMk id="3" creationId="{5566C2DE-F7E4-472D-B010-208A81BC2BB5}"/>
          </ac:spMkLst>
        </pc:spChg>
        <pc:spChg chg="add mod">
          <ac:chgData name="Asonganyi, Zinkeng" userId="df4a9810-2f86-428f-9fd3-d26b388304bc" providerId="ADAL" clId="{2DD27146-2EC8-49C8-85E3-12FA344A1902}" dt="2022-04-29T23:08:43.520" v="8774" actId="20577"/>
          <ac:spMkLst>
            <pc:docMk/>
            <pc:sldMk cId="2350449662" sldId="1555"/>
            <ac:spMk id="8" creationId="{4906673F-EE1F-4B02-BD05-1916D30C6BAE}"/>
          </ac:spMkLst>
        </pc:spChg>
        <pc:graphicFrameChg chg="add del mod modGraphic">
          <ac:chgData name="Asonganyi, Zinkeng" userId="df4a9810-2f86-428f-9fd3-d26b388304bc" providerId="ADAL" clId="{2DD27146-2EC8-49C8-85E3-12FA344A1902}" dt="2022-04-29T22:38:21.072" v="8109" actId="21"/>
          <ac:graphicFrameMkLst>
            <pc:docMk/>
            <pc:sldMk cId="2350449662" sldId="1555"/>
            <ac:graphicFrameMk id="6" creationId="{850DCD8A-E207-44D9-AD58-493D3579094F}"/>
          </ac:graphicFrameMkLst>
        </pc:graphicFrameChg>
      </pc:sldChg>
      <pc:sldChg chg="modSp new mod">
        <pc:chgData name="Asonganyi, Zinkeng" userId="df4a9810-2f86-428f-9fd3-d26b388304bc" providerId="ADAL" clId="{2DD27146-2EC8-49C8-85E3-12FA344A1902}" dt="2022-04-29T22:54:07.297" v="8489" actId="255"/>
        <pc:sldMkLst>
          <pc:docMk/>
          <pc:sldMk cId="1461523908" sldId="1556"/>
        </pc:sldMkLst>
        <pc:spChg chg="mod">
          <ac:chgData name="Asonganyi, Zinkeng" userId="df4a9810-2f86-428f-9fd3-d26b388304bc" providerId="ADAL" clId="{2DD27146-2EC8-49C8-85E3-12FA344A1902}" dt="2022-04-29T22:53:53.501" v="8487" actId="20577"/>
          <ac:spMkLst>
            <pc:docMk/>
            <pc:sldMk cId="1461523908" sldId="1556"/>
            <ac:spMk id="2" creationId="{247C348B-6B19-4DAA-B7AD-21DFAF6A68B2}"/>
          </ac:spMkLst>
        </pc:spChg>
        <pc:spChg chg="mod">
          <ac:chgData name="Asonganyi, Zinkeng" userId="df4a9810-2f86-428f-9fd3-d26b388304bc" providerId="ADAL" clId="{2DD27146-2EC8-49C8-85E3-12FA344A1902}" dt="2022-04-29T22:54:07.297" v="8489" actId="255"/>
          <ac:spMkLst>
            <pc:docMk/>
            <pc:sldMk cId="1461523908" sldId="1556"/>
            <ac:spMk id="3" creationId="{542AA308-66F0-4FF7-83A8-F559EA17F61E}"/>
          </ac:spMkLst>
        </pc:spChg>
      </pc:sldChg>
      <pc:sldChg chg="new del">
        <pc:chgData name="Asonganyi, Zinkeng" userId="df4a9810-2f86-428f-9fd3-d26b388304bc" providerId="ADAL" clId="{2DD27146-2EC8-49C8-85E3-12FA344A1902}" dt="2022-04-29T22:56:08.879" v="8492" actId="2696"/>
        <pc:sldMkLst>
          <pc:docMk/>
          <pc:sldMk cId="151773199" sldId="1557"/>
        </pc:sldMkLst>
      </pc:sldChg>
      <pc:sldChg chg="add del">
        <pc:chgData name="Asonganyi, Zinkeng" userId="df4a9810-2f86-428f-9fd3-d26b388304bc" providerId="ADAL" clId="{2DD27146-2EC8-49C8-85E3-12FA344A1902}" dt="2022-04-29T22:56:17.151" v="8494"/>
        <pc:sldMkLst>
          <pc:docMk/>
          <pc:sldMk cId="747412077" sldId="1557"/>
        </pc:sldMkLst>
      </pc:sldChg>
      <pc:sldChg chg="addSp modSp new mod">
        <pc:chgData name="Asonganyi, Zinkeng" userId="df4a9810-2f86-428f-9fd3-d26b388304bc" providerId="ADAL" clId="{2DD27146-2EC8-49C8-85E3-12FA344A1902}" dt="2022-04-29T22:56:46.443" v="8497" actId="14100"/>
        <pc:sldMkLst>
          <pc:docMk/>
          <pc:sldMk cId="1786233456" sldId="1558"/>
        </pc:sldMkLst>
        <pc:spChg chg="add mod">
          <ac:chgData name="Asonganyi, Zinkeng" userId="df4a9810-2f86-428f-9fd3-d26b388304bc" providerId="ADAL" clId="{2DD27146-2EC8-49C8-85E3-12FA344A1902}" dt="2022-04-29T22:56:46.443" v="8497" actId="14100"/>
          <ac:spMkLst>
            <pc:docMk/>
            <pc:sldMk cId="1786233456" sldId="1558"/>
            <ac:spMk id="3" creationId="{37D3F34C-D573-462D-BD20-7808EB7FDA27}"/>
          </ac:spMkLst>
        </pc:spChg>
      </pc:sldChg>
      <pc:sldChg chg="addSp modSp new mod">
        <pc:chgData name="Asonganyi, Zinkeng" userId="df4a9810-2f86-428f-9fd3-d26b388304bc" providerId="ADAL" clId="{2DD27146-2EC8-49C8-85E3-12FA344A1902}" dt="2022-04-29T23:14:39.925" v="8903" actId="14100"/>
        <pc:sldMkLst>
          <pc:docMk/>
          <pc:sldMk cId="2339035914" sldId="1559"/>
        </pc:sldMkLst>
        <pc:spChg chg="add mod">
          <ac:chgData name="Asonganyi, Zinkeng" userId="df4a9810-2f86-428f-9fd3-d26b388304bc" providerId="ADAL" clId="{2DD27146-2EC8-49C8-85E3-12FA344A1902}" dt="2022-04-29T23:14:39.925" v="8903" actId="14100"/>
          <ac:spMkLst>
            <pc:docMk/>
            <pc:sldMk cId="2339035914" sldId="1559"/>
            <ac:spMk id="3" creationId="{67080A73-B41B-4B0D-B4AC-E874314676D6}"/>
          </ac:spMkLst>
        </pc:spChg>
      </pc:sldChg>
    </pc:docChg>
  </pc:docChgLst>
  <pc:docChgLst>
    <pc:chgData name="Asonganyi, Zinkeng" userId="df4a9810-2f86-428f-9fd3-d26b388304bc" providerId="ADAL" clId="{921758A9-4727-4B4C-A9A3-DE9872CED6B3}"/>
    <pc:docChg chg="custSel addSld modSld">
      <pc:chgData name="Asonganyi, Zinkeng" userId="df4a9810-2f86-428f-9fd3-d26b388304bc" providerId="ADAL" clId="{921758A9-4727-4B4C-A9A3-DE9872CED6B3}" dt="2022-04-25T02:45:06.606" v="1052" actId="20577"/>
      <pc:docMkLst>
        <pc:docMk/>
      </pc:docMkLst>
      <pc:sldChg chg="modSp mod">
        <pc:chgData name="Asonganyi, Zinkeng" userId="df4a9810-2f86-428f-9fd3-d26b388304bc" providerId="ADAL" clId="{921758A9-4727-4B4C-A9A3-DE9872CED6B3}" dt="2022-04-25T02:45:06.606" v="1052" actId="20577"/>
        <pc:sldMkLst>
          <pc:docMk/>
          <pc:sldMk cId="2586253508" sldId="1531"/>
        </pc:sldMkLst>
        <pc:spChg chg="mod">
          <ac:chgData name="Asonganyi, Zinkeng" userId="df4a9810-2f86-428f-9fd3-d26b388304bc" providerId="ADAL" clId="{921758A9-4727-4B4C-A9A3-DE9872CED6B3}" dt="2022-04-25T02:00:41.336" v="954" actId="20577"/>
          <ac:spMkLst>
            <pc:docMk/>
            <pc:sldMk cId="2586253508" sldId="1531"/>
            <ac:spMk id="2" creationId="{91E41222-3C6C-4D9A-9123-0BBFAAED09F9}"/>
          </ac:spMkLst>
        </pc:spChg>
        <pc:spChg chg="mod">
          <ac:chgData name="Asonganyi, Zinkeng" userId="df4a9810-2f86-428f-9fd3-d26b388304bc" providerId="ADAL" clId="{921758A9-4727-4B4C-A9A3-DE9872CED6B3}" dt="2022-04-25T02:45:06.606" v="1052" actId="20577"/>
          <ac:spMkLst>
            <pc:docMk/>
            <pc:sldMk cId="2586253508" sldId="1531"/>
            <ac:spMk id="3" creationId="{FEB26E3D-AFF0-4035-8810-494EA857687C}"/>
          </ac:spMkLst>
        </pc:spChg>
      </pc:sldChg>
      <pc:sldChg chg="modSp mod">
        <pc:chgData name="Asonganyi, Zinkeng" userId="df4a9810-2f86-428f-9fd3-d26b388304bc" providerId="ADAL" clId="{921758A9-4727-4B4C-A9A3-DE9872CED6B3}" dt="2022-04-25T01:46:07.792" v="259" actId="20577"/>
        <pc:sldMkLst>
          <pc:docMk/>
          <pc:sldMk cId="2448917820" sldId="1532"/>
        </pc:sldMkLst>
        <pc:spChg chg="mod">
          <ac:chgData name="Asonganyi, Zinkeng" userId="df4a9810-2f86-428f-9fd3-d26b388304bc" providerId="ADAL" clId="{921758A9-4727-4B4C-A9A3-DE9872CED6B3}" dt="2022-04-25T01:46:07.792" v="259" actId="20577"/>
          <ac:spMkLst>
            <pc:docMk/>
            <pc:sldMk cId="2448917820" sldId="1532"/>
            <ac:spMk id="3" creationId="{8B93ABBC-CB39-4181-B39A-11F2CF5CDD1B}"/>
          </ac:spMkLst>
        </pc:spChg>
      </pc:sldChg>
      <pc:sldChg chg="modSp new mod">
        <pc:chgData name="Asonganyi, Zinkeng" userId="df4a9810-2f86-428f-9fd3-d26b388304bc" providerId="ADAL" clId="{921758A9-4727-4B4C-A9A3-DE9872CED6B3}" dt="2022-04-25T02:22:28.558" v="993" actId="20577"/>
        <pc:sldMkLst>
          <pc:docMk/>
          <pc:sldMk cId="337090137" sldId="1535"/>
        </pc:sldMkLst>
        <pc:spChg chg="mod">
          <ac:chgData name="Asonganyi, Zinkeng" userId="df4a9810-2f86-428f-9fd3-d26b388304bc" providerId="ADAL" clId="{921758A9-4727-4B4C-A9A3-DE9872CED6B3}" dt="2022-04-25T02:22:28.558" v="993" actId="20577"/>
          <ac:spMkLst>
            <pc:docMk/>
            <pc:sldMk cId="337090137" sldId="1535"/>
            <ac:spMk id="2" creationId="{CE0E491A-4663-4BB0-AC43-86EEE6DFFA64}"/>
          </ac:spMkLst>
        </pc:spChg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9433B4-9ADF-42F4-8B17-79E94342C12D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7FA6ABE-E04D-4374-853D-9B2F58A39C93}">
      <dgm:prSet phldrT="[Text]" custT="1"/>
      <dgm:spPr/>
      <dgm:t>
        <a:bodyPr/>
        <a:lstStyle/>
        <a:p>
          <a:r>
            <a:rPr lang="en-US" sz="2300" dirty="0"/>
            <a:t>Benefits Investigation</a:t>
          </a:r>
        </a:p>
      </dgm:t>
    </dgm:pt>
    <dgm:pt modelId="{316D7E7C-1FB6-47D6-90D0-A116DE1077B9}" type="parTrans" cxnId="{862CFDC0-955D-43CA-86DA-22773E59103A}">
      <dgm:prSet/>
      <dgm:spPr/>
      <dgm:t>
        <a:bodyPr/>
        <a:lstStyle/>
        <a:p>
          <a:endParaRPr lang="en-US"/>
        </a:p>
      </dgm:t>
    </dgm:pt>
    <dgm:pt modelId="{3FD01674-A87E-4E61-A820-1B3757BACD38}" type="sibTrans" cxnId="{862CFDC0-955D-43CA-86DA-22773E59103A}">
      <dgm:prSet/>
      <dgm:spPr/>
      <dgm:t>
        <a:bodyPr/>
        <a:lstStyle/>
        <a:p>
          <a:endParaRPr lang="en-US"/>
        </a:p>
      </dgm:t>
    </dgm:pt>
    <dgm:pt modelId="{8098967F-4ECE-4015-BBE5-AB38F5DA4388}">
      <dgm:prSet phldrT="[Text]" custT="1"/>
      <dgm:spPr/>
      <dgm:t>
        <a:bodyPr/>
        <a:lstStyle/>
        <a:p>
          <a:r>
            <a:rPr lang="en-US" sz="2300" dirty="0"/>
            <a:t>Prior Authorization</a:t>
          </a:r>
        </a:p>
      </dgm:t>
    </dgm:pt>
    <dgm:pt modelId="{22BBEEE5-A801-4C0D-83D9-3E4C9C499BBD}" type="parTrans" cxnId="{39DA3F6F-A31B-4584-9F4F-AE27DDB94516}">
      <dgm:prSet/>
      <dgm:spPr/>
      <dgm:t>
        <a:bodyPr/>
        <a:lstStyle/>
        <a:p>
          <a:endParaRPr lang="en-US"/>
        </a:p>
      </dgm:t>
    </dgm:pt>
    <dgm:pt modelId="{4C527929-F75B-49F9-B13C-094110266F79}" type="sibTrans" cxnId="{39DA3F6F-A31B-4584-9F4F-AE27DDB94516}">
      <dgm:prSet/>
      <dgm:spPr/>
      <dgm:t>
        <a:bodyPr/>
        <a:lstStyle/>
        <a:p>
          <a:endParaRPr lang="en-US"/>
        </a:p>
      </dgm:t>
    </dgm:pt>
    <dgm:pt modelId="{AF6D5C68-B72A-40A1-B6F7-C83F51D0C443}">
      <dgm:prSet phldrT="[Text]" custT="1"/>
      <dgm:spPr/>
      <dgm:t>
        <a:bodyPr/>
        <a:lstStyle/>
        <a:p>
          <a:r>
            <a:rPr lang="en-US" sz="2300" dirty="0"/>
            <a:t>Local Coverage Determination</a:t>
          </a:r>
        </a:p>
      </dgm:t>
    </dgm:pt>
    <dgm:pt modelId="{8544B965-F357-44F6-AE31-78EC298EB09A}" type="parTrans" cxnId="{BDBB97E4-1981-4E98-94B8-65AF8C5FF45B}">
      <dgm:prSet/>
      <dgm:spPr/>
      <dgm:t>
        <a:bodyPr/>
        <a:lstStyle/>
        <a:p>
          <a:endParaRPr lang="en-US"/>
        </a:p>
      </dgm:t>
    </dgm:pt>
    <dgm:pt modelId="{5F3CF60D-87DC-4C0D-AB3D-2271A543A679}" type="sibTrans" cxnId="{BDBB97E4-1981-4E98-94B8-65AF8C5FF45B}">
      <dgm:prSet/>
      <dgm:spPr/>
      <dgm:t>
        <a:bodyPr/>
        <a:lstStyle/>
        <a:p>
          <a:endParaRPr lang="en-US"/>
        </a:p>
      </dgm:t>
    </dgm:pt>
    <dgm:pt modelId="{6B746A80-0337-4570-A1CB-A45D39CE0745}">
      <dgm:prSet phldrT="[Text]" custT="1"/>
      <dgm:spPr/>
      <dgm:t>
        <a:bodyPr/>
        <a:lstStyle/>
        <a:p>
          <a:r>
            <a:rPr lang="en-US" sz="2300" dirty="0"/>
            <a:t>Medical Necessity</a:t>
          </a:r>
        </a:p>
      </dgm:t>
    </dgm:pt>
    <dgm:pt modelId="{73293B34-2750-4CB1-8BEB-CADEA9B7C595}" type="parTrans" cxnId="{BDAC2964-D91B-4664-92A7-C14A3A74AAE1}">
      <dgm:prSet/>
      <dgm:spPr/>
      <dgm:t>
        <a:bodyPr/>
        <a:lstStyle/>
        <a:p>
          <a:endParaRPr lang="en-US"/>
        </a:p>
      </dgm:t>
    </dgm:pt>
    <dgm:pt modelId="{53A9591A-0371-4B7A-880B-1CDD746C3DEC}" type="sibTrans" cxnId="{BDAC2964-D91B-4664-92A7-C14A3A74AAE1}">
      <dgm:prSet/>
      <dgm:spPr/>
      <dgm:t>
        <a:bodyPr/>
        <a:lstStyle/>
        <a:p>
          <a:endParaRPr lang="en-US"/>
        </a:p>
      </dgm:t>
    </dgm:pt>
    <dgm:pt modelId="{48D22FFC-F163-490E-A776-8B402EA817B5}">
      <dgm:prSet phldrT="[Text]" custT="1"/>
      <dgm:spPr/>
      <dgm:t>
        <a:bodyPr/>
        <a:lstStyle/>
        <a:p>
          <a:r>
            <a:rPr lang="en-US" sz="2300" dirty="0"/>
            <a:t>National Drug Code Coverage </a:t>
          </a:r>
        </a:p>
      </dgm:t>
    </dgm:pt>
    <dgm:pt modelId="{D10350C4-1FD1-4A5A-8CF2-FF09C40D83EE}" type="parTrans" cxnId="{5B3EBAAE-EC88-4802-8478-1FBA6CA57526}">
      <dgm:prSet/>
      <dgm:spPr/>
      <dgm:t>
        <a:bodyPr/>
        <a:lstStyle/>
        <a:p>
          <a:endParaRPr lang="en-US"/>
        </a:p>
      </dgm:t>
    </dgm:pt>
    <dgm:pt modelId="{7603BC10-BBAF-4D1A-8D93-7993B076CB8D}" type="sibTrans" cxnId="{5B3EBAAE-EC88-4802-8478-1FBA6CA57526}">
      <dgm:prSet/>
      <dgm:spPr/>
      <dgm:t>
        <a:bodyPr/>
        <a:lstStyle/>
        <a:p>
          <a:endParaRPr lang="en-US"/>
        </a:p>
      </dgm:t>
    </dgm:pt>
    <dgm:pt modelId="{92A1D023-65FF-47E5-A3EF-34D18F8BC385}" type="pres">
      <dgm:prSet presAssocID="{1D9433B4-9ADF-42F4-8B17-79E94342C12D}" presName="Name0" presStyleCnt="0">
        <dgm:presLayoutVars>
          <dgm:dir/>
          <dgm:resizeHandles val="exact"/>
        </dgm:presLayoutVars>
      </dgm:prSet>
      <dgm:spPr/>
    </dgm:pt>
    <dgm:pt modelId="{30795EB8-8905-4083-95CD-B51334C24EE9}" type="pres">
      <dgm:prSet presAssocID="{1D9433B4-9ADF-42F4-8B17-79E94342C12D}" presName="cycle" presStyleCnt="0"/>
      <dgm:spPr/>
    </dgm:pt>
    <dgm:pt modelId="{76136943-BA87-454B-9858-BD9560B59522}" type="pres">
      <dgm:prSet presAssocID="{77FA6ABE-E04D-4374-853D-9B2F58A39C93}" presName="nodeFirstNode" presStyleLbl="node1" presStyleIdx="0" presStyleCnt="5">
        <dgm:presLayoutVars>
          <dgm:bulletEnabled val="1"/>
        </dgm:presLayoutVars>
      </dgm:prSet>
      <dgm:spPr/>
    </dgm:pt>
    <dgm:pt modelId="{A4842665-6D99-48F3-B5FB-CA8F0BC74BB7}" type="pres">
      <dgm:prSet presAssocID="{3FD01674-A87E-4E61-A820-1B3757BACD38}" presName="sibTransFirstNode" presStyleLbl="bgShp" presStyleIdx="0" presStyleCnt="1"/>
      <dgm:spPr/>
    </dgm:pt>
    <dgm:pt modelId="{A0F5C6F9-63E2-4A65-9233-4CDEF582E726}" type="pres">
      <dgm:prSet presAssocID="{8098967F-4ECE-4015-BBE5-AB38F5DA4388}" presName="nodeFollowingNodes" presStyleLbl="node1" presStyleIdx="1" presStyleCnt="5">
        <dgm:presLayoutVars>
          <dgm:bulletEnabled val="1"/>
        </dgm:presLayoutVars>
      </dgm:prSet>
      <dgm:spPr/>
    </dgm:pt>
    <dgm:pt modelId="{3DA3DF57-81A4-4640-990E-2F6975872424}" type="pres">
      <dgm:prSet presAssocID="{AF6D5C68-B72A-40A1-B6F7-C83F51D0C443}" presName="nodeFollowingNodes" presStyleLbl="node1" presStyleIdx="2" presStyleCnt="5">
        <dgm:presLayoutVars>
          <dgm:bulletEnabled val="1"/>
        </dgm:presLayoutVars>
      </dgm:prSet>
      <dgm:spPr/>
    </dgm:pt>
    <dgm:pt modelId="{55635C97-FEB1-4116-8C2E-CB4680AB0834}" type="pres">
      <dgm:prSet presAssocID="{6B746A80-0337-4570-A1CB-A45D39CE0745}" presName="nodeFollowingNodes" presStyleLbl="node1" presStyleIdx="3" presStyleCnt="5">
        <dgm:presLayoutVars>
          <dgm:bulletEnabled val="1"/>
        </dgm:presLayoutVars>
      </dgm:prSet>
      <dgm:spPr/>
    </dgm:pt>
    <dgm:pt modelId="{554AEF26-681C-4B0D-B74B-243811D52FF2}" type="pres">
      <dgm:prSet presAssocID="{48D22FFC-F163-490E-A776-8B402EA817B5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F35D1001-1090-4A6B-9F59-ACF22F7CFD37}" type="presOf" srcId="{8098967F-4ECE-4015-BBE5-AB38F5DA4388}" destId="{A0F5C6F9-63E2-4A65-9233-4CDEF582E726}" srcOrd="0" destOrd="0" presId="urn:microsoft.com/office/officeart/2005/8/layout/cycle3"/>
    <dgm:cxn modelId="{13443717-359C-4CBC-AC2D-3FE2E1ADF64D}" type="presOf" srcId="{AF6D5C68-B72A-40A1-B6F7-C83F51D0C443}" destId="{3DA3DF57-81A4-4640-990E-2F6975872424}" srcOrd="0" destOrd="0" presId="urn:microsoft.com/office/officeart/2005/8/layout/cycle3"/>
    <dgm:cxn modelId="{BDAC2964-D91B-4664-92A7-C14A3A74AAE1}" srcId="{1D9433B4-9ADF-42F4-8B17-79E94342C12D}" destId="{6B746A80-0337-4570-A1CB-A45D39CE0745}" srcOrd="3" destOrd="0" parTransId="{73293B34-2750-4CB1-8BEB-CADEA9B7C595}" sibTransId="{53A9591A-0371-4B7A-880B-1CDD746C3DEC}"/>
    <dgm:cxn modelId="{39DA3F6F-A31B-4584-9F4F-AE27DDB94516}" srcId="{1D9433B4-9ADF-42F4-8B17-79E94342C12D}" destId="{8098967F-4ECE-4015-BBE5-AB38F5DA4388}" srcOrd="1" destOrd="0" parTransId="{22BBEEE5-A801-4C0D-83D9-3E4C9C499BBD}" sibTransId="{4C527929-F75B-49F9-B13C-094110266F79}"/>
    <dgm:cxn modelId="{D2B4528B-596C-4B6B-8528-DA8EFB80431E}" type="presOf" srcId="{77FA6ABE-E04D-4374-853D-9B2F58A39C93}" destId="{76136943-BA87-454B-9858-BD9560B59522}" srcOrd="0" destOrd="0" presId="urn:microsoft.com/office/officeart/2005/8/layout/cycle3"/>
    <dgm:cxn modelId="{57780AA8-02E3-4382-956C-12034D4C1A06}" type="presOf" srcId="{48D22FFC-F163-490E-A776-8B402EA817B5}" destId="{554AEF26-681C-4B0D-B74B-243811D52FF2}" srcOrd="0" destOrd="0" presId="urn:microsoft.com/office/officeart/2005/8/layout/cycle3"/>
    <dgm:cxn modelId="{2C73AAAB-CBF3-461E-A18F-3C0231BBFFE5}" type="presOf" srcId="{3FD01674-A87E-4E61-A820-1B3757BACD38}" destId="{A4842665-6D99-48F3-B5FB-CA8F0BC74BB7}" srcOrd="0" destOrd="0" presId="urn:microsoft.com/office/officeart/2005/8/layout/cycle3"/>
    <dgm:cxn modelId="{5B3EBAAE-EC88-4802-8478-1FBA6CA57526}" srcId="{1D9433B4-9ADF-42F4-8B17-79E94342C12D}" destId="{48D22FFC-F163-490E-A776-8B402EA817B5}" srcOrd="4" destOrd="0" parTransId="{D10350C4-1FD1-4A5A-8CF2-FF09C40D83EE}" sibTransId="{7603BC10-BBAF-4D1A-8D93-7993B076CB8D}"/>
    <dgm:cxn modelId="{EBB868C0-CB18-4597-A7AA-705850E41D4F}" type="presOf" srcId="{6B746A80-0337-4570-A1CB-A45D39CE0745}" destId="{55635C97-FEB1-4116-8C2E-CB4680AB0834}" srcOrd="0" destOrd="0" presId="urn:microsoft.com/office/officeart/2005/8/layout/cycle3"/>
    <dgm:cxn modelId="{862CFDC0-955D-43CA-86DA-22773E59103A}" srcId="{1D9433B4-9ADF-42F4-8B17-79E94342C12D}" destId="{77FA6ABE-E04D-4374-853D-9B2F58A39C93}" srcOrd="0" destOrd="0" parTransId="{316D7E7C-1FB6-47D6-90D0-A116DE1077B9}" sibTransId="{3FD01674-A87E-4E61-A820-1B3757BACD38}"/>
    <dgm:cxn modelId="{2F7594CF-2E66-4890-8C1A-CB863487FE50}" type="presOf" srcId="{1D9433B4-9ADF-42F4-8B17-79E94342C12D}" destId="{92A1D023-65FF-47E5-A3EF-34D18F8BC385}" srcOrd="0" destOrd="0" presId="urn:microsoft.com/office/officeart/2005/8/layout/cycle3"/>
    <dgm:cxn modelId="{BDBB97E4-1981-4E98-94B8-65AF8C5FF45B}" srcId="{1D9433B4-9ADF-42F4-8B17-79E94342C12D}" destId="{AF6D5C68-B72A-40A1-B6F7-C83F51D0C443}" srcOrd="2" destOrd="0" parTransId="{8544B965-F357-44F6-AE31-78EC298EB09A}" sibTransId="{5F3CF60D-87DC-4C0D-AB3D-2271A543A679}"/>
    <dgm:cxn modelId="{AE0AB526-C635-478D-86A7-E1CD7CC11F67}" type="presParOf" srcId="{92A1D023-65FF-47E5-A3EF-34D18F8BC385}" destId="{30795EB8-8905-4083-95CD-B51334C24EE9}" srcOrd="0" destOrd="0" presId="urn:microsoft.com/office/officeart/2005/8/layout/cycle3"/>
    <dgm:cxn modelId="{DAD5F0B0-AECD-4A1F-AC15-ED7622329B91}" type="presParOf" srcId="{30795EB8-8905-4083-95CD-B51334C24EE9}" destId="{76136943-BA87-454B-9858-BD9560B59522}" srcOrd="0" destOrd="0" presId="urn:microsoft.com/office/officeart/2005/8/layout/cycle3"/>
    <dgm:cxn modelId="{B50AC251-6DD2-4D21-81DE-BFD11CB8B0E9}" type="presParOf" srcId="{30795EB8-8905-4083-95CD-B51334C24EE9}" destId="{A4842665-6D99-48F3-B5FB-CA8F0BC74BB7}" srcOrd="1" destOrd="0" presId="urn:microsoft.com/office/officeart/2005/8/layout/cycle3"/>
    <dgm:cxn modelId="{9BDB2A06-EA53-4A49-8531-A4C76F8BA00F}" type="presParOf" srcId="{30795EB8-8905-4083-95CD-B51334C24EE9}" destId="{A0F5C6F9-63E2-4A65-9233-4CDEF582E726}" srcOrd="2" destOrd="0" presId="urn:microsoft.com/office/officeart/2005/8/layout/cycle3"/>
    <dgm:cxn modelId="{F7F10882-6997-481A-B20E-A49D2EE7C4D4}" type="presParOf" srcId="{30795EB8-8905-4083-95CD-B51334C24EE9}" destId="{3DA3DF57-81A4-4640-990E-2F6975872424}" srcOrd="3" destOrd="0" presId="urn:microsoft.com/office/officeart/2005/8/layout/cycle3"/>
    <dgm:cxn modelId="{144A882C-B1EB-4188-95DF-BE5D2430D4B9}" type="presParOf" srcId="{30795EB8-8905-4083-95CD-B51334C24EE9}" destId="{55635C97-FEB1-4116-8C2E-CB4680AB0834}" srcOrd="4" destOrd="0" presId="urn:microsoft.com/office/officeart/2005/8/layout/cycle3"/>
    <dgm:cxn modelId="{03C0F784-5FC0-408F-96D0-ACB7047DFA49}" type="presParOf" srcId="{30795EB8-8905-4083-95CD-B51334C24EE9}" destId="{554AEF26-681C-4B0D-B74B-243811D52FF2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78ED2DA-A545-49A0-BB5D-E1A4A773C35A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</dgm:pt>
    <dgm:pt modelId="{5D3D088F-A084-4828-B578-0E5211FB5E18}">
      <dgm:prSet phldrT="[Text]" custT="1"/>
      <dgm:spPr/>
      <dgm:t>
        <a:bodyPr/>
        <a:lstStyle/>
        <a:p>
          <a:pPr algn="l"/>
          <a:r>
            <a:rPr lang="en-US" sz="3200" dirty="0"/>
            <a:t>Complete prior authorization (PA) and told by payer “No PA required.”</a:t>
          </a:r>
        </a:p>
      </dgm:t>
    </dgm:pt>
    <dgm:pt modelId="{463906E0-3E2E-4640-90EC-BF64BFB85A20}" type="parTrans" cxnId="{9A02300B-D455-4AF1-8678-F699553098CB}">
      <dgm:prSet/>
      <dgm:spPr/>
      <dgm:t>
        <a:bodyPr/>
        <a:lstStyle/>
        <a:p>
          <a:endParaRPr lang="en-US"/>
        </a:p>
      </dgm:t>
    </dgm:pt>
    <dgm:pt modelId="{5C6531C3-5337-42B0-B69A-1A2C20D91B8D}" type="sibTrans" cxnId="{9A02300B-D455-4AF1-8678-F699553098CB}">
      <dgm:prSet/>
      <dgm:spPr/>
      <dgm:t>
        <a:bodyPr/>
        <a:lstStyle/>
        <a:p>
          <a:endParaRPr lang="en-US"/>
        </a:p>
      </dgm:t>
    </dgm:pt>
    <dgm:pt modelId="{9B6BF569-E6C1-4A9C-8762-230BC02B515A}">
      <dgm:prSet phldrT="[Text]" custT="1"/>
      <dgm:spPr/>
      <dgm:t>
        <a:bodyPr/>
        <a:lstStyle/>
        <a:p>
          <a:pPr algn="l"/>
          <a:r>
            <a:rPr lang="en-US" sz="3200" dirty="0"/>
            <a:t>Get a denial after given for medical necessity. </a:t>
          </a:r>
          <a:r>
            <a:rPr lang="en-US" sz="2600" dirty="0"/>
            <a:t>	</a:t>
          </a:r>
        </a:p>
      </dgm:t>
    </dgm:pt>
    <dgm:pt modelId="{94C2C7AC-A254-435C-9175-22C06B2467D1}" type="parTrans" cxnId="{0390C4F5-5DA1-4A45-82D3-A0BE343D6468}">
      <dgm:prSet/>
      <dgm:spPr/>
      <dgm:t>
        <a:bodyPr/>
        <a:lstStyle/>
        <a:p>
          <a:endParaRPr lang="en-US"/>
        </a:p>
      </dgm:t>
    </dgm:pt>
    <dgm:pt modelId="{EBA2A754-00F6-452D-BAD5-C46578774DB6}" type="sibTrans" cxnId="{0390C4F5-5DA1-4A45-82D3-A0BE343D6468}">
      <dgm:prSet/>
      <dgm:spPr/>
      <dgm:t>
        <a:bodyPr/>
        <a:lstStyle/>
        <a:p>
          <a:endParaRPr lang="en-US"/>
        </a:p>
      </dgm:t>
    </dgm:pt>
    <dgm:pt modelId="{38656125-439D-4F06-9642-296815C5F2B9}">
      <dgm:prSet phldrT="[Text]" custT="1"/>
      <dgm:spPr/>
      <dgm:t>
        <a:bodyPr/>
        <a:lstStyle/>
        <a:p>
          <a:pPr algn="l"/>
          <a:r>
            <a:rPr lang="en-US" sz="3200" dirty="0"/>
            <a:t>Payer website has medical polices and requirement by coverage. </a:t>
          </a:r>
        </a:p>
      </dgm:t>
    </dgm:pt>
    <dgm:pt modelId="{D08E5D58-91F1-43B3-BCCC-45B993F8901D}" type="parTrans" cxnId="{0BCFF300-1C7A-4313-9F3A-0B72FEC57F61}">
      <dgm:prSet/>
      <dgm:spPr/>
      <dgm:t>
        <a:bodyPr/>
        <a:lstStyle/>
        <a:p>
          <a:endParaRPr lang="en-US"/>
        </a:p>
      </dgm:t>
    </dgm:pt>
    <dgm:pt modelId="{82BAE492-904E-4692-951E-88AA51DDDC3F}" type="sibTrans" cxnId="{0BCFF300-1C7A-4313-9F3A-0B72FEC57F61}">
      <dgm:prSet/>
      <dgm:spPr/>
      <dgm:t>
        <a:bodyPr/>
        <a:lstStyle/>
        <a:p>
          <a:endParaRPr lang="en-US"/>
        </a:p>
      </dgm:t>
    </dgm:pt>
    <dgm:pt modelId="{0027F5CE-B6CF-427D-8311-50B02755020E}" type="pres">
      <dgm:prSet presAssocID="{978ED2DA-A545-49A0-BB5D-E1A4A773C35A}" presName="Name0" presStyleCnt="0">
        <dgm:presLayoutVars>
          <dgm:dir/>
          <dgm:resizeHandles val="exact"/>
        </dgm:presLayoutVars>
      </dgm:prSet>
      <dgm:spPr/>
    </dgm:pt>
    <dgm:pt modelId="{29AB4BEA-EEAF-4A23-8594-4C352256CB97}" type="pres">
      <dgm:prSet presAssocID="{978ED2DA-A545-49A0-BB5D-E1A4A773C35A}" presName="fgShape" presStyleLbl="fgShp" presStyleIdx="0" presStyleCnt="1" custLinFactNeighborX="0" custLinFactNeighborY="17099"/>
      <dgm:spPr/>
    </dgm:pt>
    <dgm:pt modelId="{8F35134B-66C8-4374-9FCC-EEB105CCB6C5}" type="pres">
      <dgm:prSet presAssocID="{978ED2DA-A545-49A0-BB5D-E1A4A773C35A}" presName="linComp" presStyleCnt="0"/>
      <dgm:spPr/>
    </dgm:pt>
    <dgm:pt modelId="{0AB909DC-1596-4D5C-BC2C-36A7D3F6D10C}" type="pres">
      <dgm:prSet presAssocID="{5D3D088F-A084-4828-B578-0E5211FB5E18}" presName="compNode" presStyleCnt="0"/>
      <dgm:spPr/>
    </dgm:pt>
    <dgm:pt modelId="{9D21DBD5-AF88-49C3-8D59-3A4E83BD62EE}" type="pres">
      <dgm:prSet presAssocID="{5D3D088F-A084-4828-B578-0E5211FB5E18}" presName="bkgdShape" presStyleLbl="node1" presStyleIdx="0" presStyleCnt="3"/>
      <dgm:spPr/>
    </dgm:pt>
    <dgm:pt modelId="{ABF2B5F8-C2F9-47C2-A9BE-751CCAA9A3F3}" type="pres">
      <dgm:prSet presAssocID="{5D3D088F-A084-4828-B578-0E5211FB5E18}" presName="nodeTx" presStyleLbl="node1" presStyleIdx="0" presStyleCnt="3">
        <dgm:presLayoutVars>
          <dgm:bulletEnabled val="1"/>
        </dgm:presLayoutVars>
      </dgm:prSet>
      <dgm:spPr/>
    </dgm:pt>
    <dgm:pt modelId="{FE1C91BC-F8FD-48EB-B482-544483A2F0F4}" type="pres">
      <dgm:prSet presAssocID="{5D3D088F-A084-4828-B578-0E5211FB5E18}" presName="invisiNode" presStyleLbl="node1" presStyleIdx="0" presStyleCnt="3"/>
      <dgm:spPr/>
    </dgm:pt>
    <dgm:pt modelId="{0F684A8B-F894-4190-B3E3-65FFE204026C}" type="pres">
      <dgm:prSet presAssocID="{5D3D088F-A084-4828-B578-0E5211FB5E18}" presName="imagNode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adge 1 outline"/>
        </a:ext>
      </dgm:extLst>
    </dgm:pt>
    <dgm:pt modelId="{01AF89BF-3D76-4C7F-B842-0A4B01E3B55F}" type="pres">
      <dgm:prSet presAssocID="{5C6531C3-5337-42B0-B69A-1A2C20D91B8D}" presName="sibTrans" presStyleLbl="sibTrans2D1" presStyleIdx="0" presStyleCnt="0"/>
      <dgm:spPr/>
    </dgm:pt>
    <dgm:pt modelId="{A222B8E1-E2D1-4FA1-89B8-667E545FE84B}" type="pres">
      <dgm:prSet presAssocID="{9B6BF569-E6C1-4A9C-8762-230BC02B515A}" presName="compNode" presStyleCnt="0"/>
      <dgm:spPr/>
    </dgm:pt>
    <dgm:pt modelId="{8B9430D8-EEF0-42D8-997D-A232F410A98F}" type="pres">
      <dgm:prSet presAssocID="{9B6BF569-E6C1-4A9C-8762-230BC02B515A}" presName="bkgdShape" presStyleLbl="node1" presStyleIdx="1" presStyleCnt="3"/>
      <dgm:spPr/>
    </dgm:pt>
    <dgm:pt modelId="{4A90C00E-EDDA-4574-85CC-A5AE7031E592}" type="pres">
      <dgm:prSet presAssocID="{9B6BF569-E6C1-4A9C-8762-230BC02B515A}" presName="nodeTx" presStyleLbl="node1" presStyleIdx="1" presStyleCnt="3">
        <dgm:presLayoutVars>
          <dgm:bulletEnabled val="1"/>
        </dgm:presLayoutVars>
      </dgm:prSet>
      <dgm:spPr/>
    </dgm:pt>
    <dgm:pt modelId="{6F6508B3-E1F9-4E7D-9EA7-E32E1CEDC3D9}" type="pres">
      <dgm:prSet presAssocID="{9B6BF569-E6C1-4A9C-8762-230BC02B515A}" presName="invisiNode" presStyleLbl="node1" presStyleIdx="1" presStyleCnt="3"/>
      <dgm:spPr/>
    </dgm:pt>
    <dgm:pt modelId="{91F7F231-DAD8-4A7E-B664-DCDDDFE7C79D}" type="pres">
      <dgm:prSet presAssocID="{9B6BF569-E6C1-4A9C-8762-230BC02B515A}" presName="imagNode" presStyleLbl="fgImgPlac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adge outline"/>
        </a:ext>
      </dgm:extLst>
    </dgm:pt>
    <dgm:pt modelId="{679F38E5-30C3-475F-BC3C-035557CF3AA1}" type="pres">
      <dgm:prSet presAssocID="{EBA2A754-00F6-452D-BAD5-C46578774DB6}" presName="sibTrans" presStyleLbl="sibTrans2D1" presStyleIdx="0" presStyleCnt="0"/>
      <dgm:spPr/>
    </dgm:pt>
    <dgm:pt modelId="{FE9F54CE-C285-4E6F-A18A-063A96FCF024}" type="pres">
      <dgm:prSet presAssocID="{38656125-439D-4F06-9642-296815C5F2B9}" presName="compNode" presStyleCnt="0"/>
      <dgm:spPr/>
    </dgm:pt>
    <dgm:pt modelId="{2C65A30A-2F87-4036-BA9D-7BEA7ECF7494}" type="pres">
      <dgm:prSet presAssocID="{38656125-439D-4F06-9642-296815C5F2B9}" presName="bkgdShape" presStyleLbl="node1" presStyleIdx="2" presStyleCnt="3"/>
      <dgm:spPr/>
    </dgm:pt>
    <dgm:pt modelId="{1514D9C2-80B6-4607-B0AC-BD6594E0A0C0}" type="pres">
      <dgm:prSet presAssocID="{38656125-439D-4F06-9642-296815C5F2B9}" presName="nodeTx" presStyleLbl="node1" presStyleIdx="2" presStyleCnt="3">
        <dgm:presLayoutVars>
          <dgm:bulletEnabled val="1"/>
        </dgm:presLayoutVars>
      </dgm:prSet>
      <dgm:spPr/>
    </dgm:pt>
    <dgm:pt modelId="{D08041FE-788F-4A59-B096-097163F16A74}" type="pres">
      <dgm:prSet presAssocID="{38656125-439D-4F06-9642-296815C5F2B9}" presName="invisiNode" presStyleLbl="node1" presStyleIdx="2" presStyleCnt="3"/>
      <dgm:spPr/>
    </dgm:pt>
    <dgm:pt modelId="{43714F10-B83E-431F-AC69-80420637B9CF}" type="pres">
      <dgm:prSet presAssocID="{38656125-439D-4F06-9642-296815C5F2B9}" presName="imagNode" presStyleLbl="fgImgPlac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adge 3 outline"/>
        </a:ext>
      </dgm:extLst>
    </dgm:pt>
  </dgm:ptLst>
  <dgm:cxnLst>
    <dgm:cxn modelId="{0BCFF300-1C7A-4313-9F3A-0B72FEC57F61}" srcId="{978ED2DA-A545-49A0-BB5D-E1A4A773C35A}" destId="{38656125-439D-4F06-9642-296815C5F2B9}" srcOrd="2" destOrd="0" parTransId="{D08E5D58-91F1-43B3-BCCC-45B993F8901D}" sibTransId="{82BAE492-904E-4692-951E-88AA51DDDC3F}"/>
    <dgm:cxn modelId="{9A02300B-D455-4AF1-8678-F699553098CB}" srcId="{978ED2DA-A545-49A0-BB5D-E1A4A773C35A}" destId="{5D3D088F-A084-4828-B578-0E5211FB5E18}" srcOrd="0" destOrd="0" parTransId="{463906E0-3E2E-4640-90EC-BF64BFB85A20}" sibTransId="{5C6531C3-5337-42B0-B69A-1A2C20D91B8D}"/>
    <dgm:cxn modelId="{E23EF20C-976B-41E6-8017-3110ED22E3E8}" type="presOf" srcId="{5D3D088F-A084-4828-B578-0E5211FB5E18}" destId="{9D21DBD5-AF88-49C3-8D59-3A4E83BD62EE}" srcOrd="0" destOrd="0" presId="urn:microsoft.com/office/officeart/2005/8/layout/hList7"/>
    <dgm:cxn modelId="{BE75070F-D891-4B7F-A990-3EEA1C9DABE7}" type="presOf" srcId="{978ED2DA-A545-49A0-BB5D-E1A4A773C35A}" destId="{0027F5CE-B6CF-427D-8311-50B02755020E}" srcOrd="0" destOrd="0" presId="urn:microsoft.com/office/officeart/2005/8/layout/hList7"/>
    <dgm:cxn modelId="{EC6BCC1C-1905-4E7C-B82E-3F85D16B7CE3}" type="presOf" srcId="{EBA2A754-00F6-452D-BAD5-C46578774DB6}" destId="{679F38E5-30C3-475F-BC3C-035557CF3AA1}" srcOrd="0" destOrd="0" presId="urn:microsoft.com/office/officeart/2005/8/layout/hList7"/>
    <dgm:cxn modelId="{371C1644-A529-4342-878E-A704097DCEDB}" type="presOf" srcId="{5D3D088F-A084-4828-B578-0E5211FB5E18}" destId="{ABF2B5F8-C2F9-47C2-A9BE-751CCAA9A3F3}" srcOrd="1" destOrd="0" presId="urn:microsoft.com/office/officeart/2005/8/layout/hList7"/>
    <dgm:cxn modelId="{43212A49-4FAA-4E4D-9C10-AB69968C95AA}" type="presOf" srcId="{5C6531C3-5337-42B0-B69A-1A2C20D91B8D}" destId="{01AF89BF-3D76-4C7F-B842-0A4B01E3B55F}" srcOrd="0" destOrd="0" presId="urn:microsoft.com/office/officeart/2005/8/layout/hList7"/>
    <dgm:cxn modelId="{E7AD5F7E-756F-4149-B167-8BBB094209FB}" type="presOf" srcId="{38656125-439D-4F06-9642-296815C5F2B9}" destId="{1514D9C2-80B6-4607-B0AC-BD6594E0A0C0}" srcOrd="1" destOrd="0" presId="urn:microsoft.com/office/officeart/2005/8/layout/hList7"/>
    <dgm:cxn modelId="{8BF805B5-EC3F-450C-BC2A-0FD41A0826E7}" type="presOf" srcId="{9B6BF569-E6C1-4A9C-8762-230BC02B515A}" destId="{4A90C00E-EDDA-4574-85CC-A5AE7031E592}" srcOrd="1" destOrd="0" presId="urn:microsoft.com/office/officeart/2005/8/layout/hList7"/>
    <dgm:cxn modelId="{662812E8-47C8-4845-A4FC-384A770A0CDB}" type="presOf" srcId="{38656125-439D-4F06-9642-296815C5F2B9}" destId="{2C65A30A-2F87-4036-BA9D-7BEA7ECF7494}" srcOrd="0" destOrd="0" presId="urn:microsoft.com/office/officeart/2005/8/layout/hList7"/>
    <dgm:cxn modelId="{8602E7EA-D022-4C57-84C5-08E826336349}" type="presOf" srcId="{9B6BF569-E6C1-4A9C-8762-230BC02B515A}" destId="{8B9430D8-EEF0-42D8-997D-A232F410A98F}" srcOrd="0" destOrd="0" presId="urn:microsoft.com/office/officeart/2005/8/layout/hList7"/>
    <dgm:cxn modelId="{0390C4F5-5DA1-4A45-82D3-A0BE343D6468}" srcId="{978ED2DA-A545-49A0-BB5D-E1A4A773C35A}" destId="{9B6BF569-E6C1-4A9C-8762-230BC02B515A}" srcOrd="1" destOrd="0" parTransId="{94C2C7AC-A254-435C-9175-22C06B2467D1}" sibTransId="{EBA2A754-00F6-452D-BAD5-C46578774DB6}"/>
    <dgm:cxn modelId="{2C3C3ACC-2926-423F-BF5E-48F6A3D46858}" type="presParOf" srcId="{0027F5CE-B6CF-427D-8311-50B02755020E}" destId="{29AB4BEA-EEAF-4A23-8594-4C352256CB97}" srcOrd="0" destOrd="0" presId="urn:microsoft.com/office/officeart/2005/8/layout/hList7"/>
    <dgm:cxn modelId="{B4B08DB4-5DD9-45AB-B999-429E26247D1F}" type="presParOf" srcId="{0027F5CE-B6CF-427D-8311-50B02755020E}" destId="{8F35134B-66C8-4374-9FCC-EEB105CCB6C5}" srcOrd="1" destOrd="0" presId="urn:microsoft.com/office/officeart/2005/8/layout/hList7"/>
    <dgm:cxn modelId="{905070AB-1721-4517-BF4C-513CBFEB019E}" type="presParOf" srcId="{8F35134B-66C8-4374-9FCC-EEB105CCB6C5}" destId="{0AB909DC-1596-4D5C-BC2C-36A7D3F6D10C}" srcOrd="0" destOrd="0" presId="urn:microsoft.com/office/officeart/2005/8/layout/hList7"/>
    <dgm:cxn modelId="{AC7E600A-E424-427C-B8F7-564D53C0DB3D}" type="presParOf" srcId="{0AB909DC-1596-4D5C-BC2C-36A7D3F6D10C}" destId="{9D21DBD5-AF88-49C3-8D59-3A4E83BD62EE}" srcOrd="0" destOrd="0" presId="urn:microsoft.com/office/officeart/2005/8/layout/hList7"/>
    <dgm:cxn modelId="{0BB3011C-F811-4FF7-A27D-3894A8D5E5A8}" type="presParOf" srcId="{0AB909DC-1596-4D5C-BC2C-36A7D3F6D10C}" destId="{ABF2B5F8-C2F9-47C2-A9BE-751CCAA9A3F3}" srcOrd="1" destOrd="0" presId="urn:microsoft.com/office/officeart/2005/8/layout/hList7"/>
    <dgm:cxn modelId="{5DA17FB4-F83F-4B1E-A277-60E835B13C5C}" type="presParOf" srcId="{0AB909DC-1596-4D5C-BC2C-36A7D3F6D10C}" destId="{FE1C91BC-F8FD-48EB-B482-544483A2F0F4}" srcOrd="2" destOrd="0" presId="urn:microsoft.com/office/officeart/2005/8/layout/hList7"/>
    <dgm:cxn modelId="{3537704A-0C53-46A6-91BC-E3D349088C40}" type="presParOf" srcId="{0AB909DC-1596-4D5C-BC2C-36A7D3F6D10C}" destId="{0F684A8B-F894-4190-B3E3-65FFE204026C}" srcOrd="3" destOrd="0" presId="urn:microsoft.com/office/officeart/2005/8/layout/hList7"/>
    <dgm:cxn modelId="{8CA25EE4-8DFB-4095-8306-3C66E54AB7D5}" type="presParOf" srcId="{8F35134B-66C8-4374-9FCC-EEB105CCB6C5}" destId="{01AF89BF-3D76-4C7F-B842-0A4B01E3B55F}" srcOrd="1" destOrd="0" presId="urn:microsoft.com/office/officeart/2005/8/layout/hList7"/>
    <dgm:cxn modelId="{1F2705A2-BBDA-4890-96E7-B26DB5D4B09D}" type="presParOf" srcId="{8F35134B-66C8-4374-9FCC-EEB105CCB6C5}" destId="{A222B8E1-E2D1-4FA1-89B8-667E545FE84B}" srcOrd="2" destOrd="0" presId="urn:microsoft.com/office/officeart/2005/8/layout/hList7"/>
    <dgm:cxn modelId="{C12DB211-0A9E-4E84-BD96-C1FE7A0C5BEB}" type="presParOf" srcId="{A222B8E1-E2D1-4FA1-89B8-667E545FE84B}" destId="{8B9430D8-EEF0-42D8-997D-A232F410A98F}" srcOrd="0" destOrd="0" presId="urn:microsoft.com/office/officeart/2005/8/layout/hList7"/>
    <dgm:cxn modelId="{9EBC6314-71D4-497D-B2DD-859B7B3E323B}" type="presParOf" srcId="{A222B8E1-E2D1-4FA1-89B8-667E545FE84B}" destId="{4A90C00E-EDDA-4574-85CC-A5AE7031E592}" srcOrd="1" destOrd="0" presId="urn:microsoft.com/office/officeart/2005/8/layout/hList7"/>
    <dgm:cxn modelId="{459B06EB-22BA-434E-9545-6EAEDC976582}" type="presParOf" srcId="{A222B8E1-E2D1-4FA1-89B8-667E545FE84B}" destId="{6F6508B3-E1F9-4E7D-9EA7-E32E1CEDC3D9}" srcOrd="2" destOrd="0" presId="urn:microsoft.com/office/officeart/2005/8/layout/hList7"/>
    <dgm:cxn modelId="{9BC29C5E-66A3-4793-8A41-40FB7E624AF6}" type="presParOf" srcId="{A222B8E1-E2D1-4FA1-89B8-667E545FE84B}" destId="{91F7F231-DAD8-4A7E-B664-DCDDDFE7C79D}" srcOrd="3" destOrd="0" presId="urn:microsoft.com/office/officeart/2005/8/layout/hList7"/>
    <dgm:cxn modelId="{E8EA3D08-D75F-45B2-87C2-0862EF5CD103}" type="presParOf" srcId="{8F35134B-66C8-4374-9FCC-EEB105CCB6C5}" destId="{679F38E5-30C3-475F-BC3C-035557CF3AA1}" srcOrd="3" destOrd="0" presId="urn:microsoft.com/office/officeart/2005/8/layout/hList7"/>
    <dgm:cxn modelId="{E3EEC6A2-C803-4C59-B07B-24909215D626}" type="presParOf" srcId="{8F35134B-66C8-4374-9FCC-EEB105CCB6C5}" destId="{FE9F54CE-C285-4E6F-A18A-063A96FCF024}" srcOrd="4" destOrd="0" presId="urn:microsoft.com/office/officeart/2005/8/layout/hList7"/>
    <dgm:cxn modelId="{C9C13D76-8266-40BB-BC8B-6A2F0007E04B}" type="presParOf" srcId="{FE9F54CE-C285-4E6F-A18A-063A96FCF024}" destId="{2C65A30A-2F87-4036-BA9D-7BEA7ECF7494}" srcOrd="0" destOrd="0" presId="urn:microsoft.com/office/officeart/2005/8/layout/hList7"/>
    <dgm:cxn modelId="{5D1E870E-BB96-41F7-BDAD-273652B79545}" type="presParOf" srcId="{FE9F54CE-C285-4E6F-A18A-063A96FCF024}" destId="{1514D9C2-80B6-4607-B0AC-BD6594E0A0C0}" srcOrd="1" destOrd="0" presId="urn:microsoft.com/office/officeart/2005/8/layout/hList7"/>
    <dgm:cxn modelId="{87F1CC80-F38E-408E-B031-482D767CEDAF}" type="presParOf" srcId="{FE9F54CE-C285-4E6F-A18A-063A96FCF024}" destId="{D08041FE-788F-4A59-B096-097163F16A74}" srcOrd="2" destOrd="0" presId="urn:microsoft.com/office/officeart/2005/8/layout/hList7"/>
    <dgm:cxn modelId="{BD88D907-9EEA-446D-A3CB-503363AC919E}" type="presParOf" srcId="{FE9F54CE-C285-4E6F-A18A-063A96FCF024}" destId="{43714F10-B83E-431F-AC69-80420637B9CF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A0E78B5-7A5A-4A33-BE57-C606F523047E}" type="doc">
      <dgm:prSet loTypeId="urn:microsoft.com/office/officeart/2005/8/layout/arrow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39F5EAD-9B50-4A9E-BD12-CCF8A71D0DAE}">
      <dgm:prSet phldrT="[Text]" custT="1"/>
      <dgm:spPr/>
      <dgm:t>
        <a:bodyPr/>
        <a:lstStyle/>
        <a:p>
          <a:r>
            <a:rPr lang="en-US" sz="3200" dirty="0"/>
            <a:t>21-Inpatient Hospital</a:t>
          </a:r>
        </a:p>
        <a:p>
          <a:r>
            <a:rPr lang="en-US" sz="3200" dirty="0"/>
            <a:t>21-Outpatient Hospital Department </a:t>
          </a:r>
        </a:p>
      </dgm:t>
    </dgm:pt>
    <dgm:pt modelId="{47A5932A-9712-4A1D-8681-3DC2569BD4CC}" type="parTrans" cxnId="{DFC747DB-58D0-414F-94AD-F06A04BC8DCC}">
      <dgm:prSet/>
      <dgm:spPr/>
      <dgm:t>
        <a:bodyPr/>
        <a:lstStyle/>
        <a:p>
          <a:endParaRPr lang="en-US"/>
        </a:p>
      </dgm:t>
    </dgm:pt>
    <dgm:pt modelId="{7A281391-5201-4F78-B0B3-EA18EFC7D3AC}" type="sibTrans" cxnId="{DFC747DB-58D0-414F-94AD-F06A04BC8DCC}">
      <dgm:prSet/>
      <dgm:spPr/>
      <dgm:t>
        <a:bodyPr/>
        <a:lstStyle/>
        <a:p>
          <a:endParaRPr lang="en-US"/>
        </a:p>
      </dgm:t>
    </dgm:pt>
    <dgm:pt modelId="{7D74B9E5-251B-45A1-A968-73A2769C147E}">
      <dgm:prSet phldrT="[Text]" custT="1"/>
      <dgm:spPr/>
      <dgm:t>
        <a:bodyPr/>
        <a:lstStyle/>
        <a:p>
          <a:r>
            <a:rPr lang="en-US" sz="3200" dirty="0"/>
            <a:t>11-Office</a:t>
          </a:r>
        </a:p>
        <a:p>
          <a:r>
            <a:rPr lang="en-US" sz="3200" dirty="0"/>
            <a:t>12-Home</a:t>
          </a:r>
        </a:p>
        <a:p>
          <a:r>
            <a:rPr lang="en-US" sz="3200" dirty="0"/>
            <a:t>49-Independent Clinic </a:t>
          </a:r>
        </a:p>
      </dgm:t>
    </dgm:pt>
    <dgm:pt modelId="{3491F1DD-7195-4579-9D02-A6C60C8FAD57}" type="parTrans" cxnId="{B3F1D673-240F-4FDC-93D4-AB1B1D1529A6}">
      <dgm:prSet/>
      <dgm:spPr/>
      <dgm:t>
        <a:bodyPr/>
        <a:lstStyle/>
        <a:p>
          <a:endParaRPr lang="en-US"/>
        </a:p>
      </dgm:t>
    </dgm:pt>
    <dgm:pt modelId="{9C51D9C8-677E-4D95-80D2-52BC8AD6F0B1}" type="sibTrans" cxnId="{B3F1D673-240F-4FDC-93D4-AB1B1D1529A6}">
      <dgm:prSet/>
      <dgm:spPr/>
      <dgm:t>
        <a:bodyPr/>
        <a:lstStyle/>
        <a:p>
          <a:endParaRPr lang="en-US"/>
        </a:p>
      </dgm:t>
    </dgm:pt>
    <dgm:pt modelId="{587A66D6-1A72-435B-B297-BA98F21C33F5}" type="pres">
      <dgm:prSet presAssocID="{2A0E78B5-7A5A-4A33-BE57-C606F523047E}" presName="compositeShape" presStyleCnt="0">
        <dgm:presLayoutVars>
          <dgm:chMax val="2"/>
          <dgm:dir/>
          <dgm:resizeHandles val="exact"/>
        </dgm:presLayoutVars>
      </dgm:prSet>
      <dgm:spPr/>
    </dgm:pt>
    <dgm:pt modelId="{AD531B10-D762-4D73-BEB8-21C41A25E9FE}" type="pres">
      <dgm:prSet presAssocID="{F39F5EAD-9B50-4A9E-BD12-CCF8A71D0DAE}" presName="upArrow" presStyleLbl="node1" presStyleIdx="0" presStyleCnt="2" custScaleX="85868" custScaleY="86419"/>
      <dgm:spPr/>
    </dgm:pt>
    <dgm:pt modelId="{48180400-B2B0-4FA3-910A-1B7A895B8725}" type="pres">
      <dgm:prSet presAssocID="{F39F5EAD-9B50-4A9E-BD12-CCF8A71D0DAE}" presName="upArrowText" presStyleLbl="revTx" presStyleIdx="0" presStyleCnt="2" custLinFactNeighborX="-555" custLinFactNeighborY="6601">
        <dgm:presLayoutVars>
          <dgm:chMax val="0"/>
          <dgm:bulletEnabled val="1"/>
        </dgm:presLayoutVars>
      </dgm:prSet>
      <dgm:spPr/>
    </dgm:pt>
    <dgm:pt modelId="{F3501291-A460-4987-A843-5EE74854311B}" type="pres">
      <dgm:prSet presAssocID="{7D74B9E5-251B-45A1-A968-73A2769C147E}" presName="downArrow" presStyleLbl="node1" presStyleIdx="1" presStyleCnt="2" custScaleX="80058" custScaleY="79769"/>
      <dgm:spPr/>
    </dgm:pt>
    <dgm:pt modelId="{FE6BDBAA-4E96-446D-9F98-17A3667E7911}" type="pres">
      <dgm:prSet presAssocID="{7D74B9E5-251B-45A1-A968-73A2769C147E}" presName="downArrowText" presStyleLbl="revTx" presStyleIdx="1" presStyleCnt="2">
        <dgm:presLayoutVars>
          <dgm:chMax val="0"/>
          <dgm:bulletEnabled val="1"/>
        </dgm:presLayoutVars>
      </dgm:prSet>
      <dgm:spPr/>
    </dgm:pt>
  </dgm:ptLst>
  <dgm:cxnLst>
    <dgm:cxn modelId="{45233D01-1327-4914-9A90-6DE7C3D9C267}" type="presOf" srcId="{7D74B9E5-251B-45A1-A968-73A2769C147E}" destId="{FE6BDBAA-4E96-446D-9F98-17A3667E7911}" srcOrd="0" destOrd="0" presId="urn:microsoft.com/office/officeart/2005/8/layout/arrow4"/>
    <dgm:cxn modelId="{F752C06B-93D8-412C-86B6-85A61F5D193B}" type="presOf" srcId="{2A0E78B5-7A5A-4A33-BE57-C606F523047E}" destId="{587A66D6-1A72-435B-B297-BA98F21C33F5}" srcOrd="0" destOrd="0" presId="urn:microsoft.com/office/officeart/2005/8/layout/arrow4"/>
    <dgm:cxn modelId="{B3F1D673-240F-4FDC-93D4-AB1B1D1529A6}" srcId="{2A0E78B5-7A5A-4A33-BE57-C606F523047E}" destId="{7D74B9E5-251B-45A1-A968-73A2769C147E}" srcOrd="1" destOrd="0" parTransId="{3491F1DD-7195-4579-9D02-A6C60C8FAD57}" sibTransId="{9C51D9C8-677E-4D95-80D2-52BC8AD6F0B1}"/>
    <dgm:cxn modelId="{33183094-4D29-4E7A-85F2-221930B60A74}" type="presOf" srcId="{F39F5EAD-9B50-4A9E-BD12-CCF8A71D0DAE}" destId="{48180400-B2B0-4FA3-910A-1B7A895B8725}" srcOrd="0" destOrd="0" presId="urn:microsoft.com/office/officeart/2005/8/layout/arrow4"/>
    <dgm:cxn modelId="{DFC747DB-58D0-414F-94AD-F06A04BC8DCC}" srcId="{2A0E78B5-7A5A-4A33-BE57-C606F523047E}" destId="{F39F5EAD-9B50-4A9E-BD12-CCF8A71D0DAE}" srcOrd="0" destOrd="0" parTransId="{47A5932A-9712-4A1D-8681-3DC2569BD4CC}" sibTransId="{7A281391-5201-4F78-B0B3-EA18EFC7D3AC}"/>
    <dgm:cxn modelId="{3AC75D42-6E6A-4AD3-A34E-A782B2E3DCE8}" type="presParOf" srcId="{587A66D6-1A72-435B-B297-BA98F21C33F5}" destId="{AD531B10-D762-4D73-BEB8-21C41A25E9FE}" srcOrd="0" destOrd="0" presId="urn:microsoft.com/office/officeart/2005/8/layout/arrow4"/>
    <dgm:cxn modelId="{A77B5D89-B087-4461-8241-F97705DDD25E}" type="presParOf" srcId="{587A66D6-1A72-435B-B297-BA98F21C33F5}" destId="{48180400-B2B0-4FA3-910A-1B7A895B8725}" srcOrd="1" destOrd="0" presId="urn:microsoft.com/office/officeart/2005/8/layout/arrow4"/>
    <dgm:cxn modelId="{97E72669-ED55-49E1-A346-ACA3DA99CA46}" type="presParOf" srcId="{587A66D6-1A72-435B-B297-BA98F21C33F5}" destId="{F3501291-A460-4987-A843-5EE74854311B}" srcOrd="2" destOrd="0" presId="urn:microsoft.com/office/officeart/2005/8/layout/arrow4"/>
    <dgm:cxn modelId="{701EA112-FB9F-4085-978D-F103AED26CBA}" type="presParOf" srcId="{587A66D6-1A72-435B-B297-BA98F21C33F5}" destId="{FE6BDBAA-4E96-446D-9F98-17A3667E7911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842665-6D99-48F3-B5FB-CA8F0BC74BB7}">
      <dsp:nvSpPr>
        <dsp:cNvPr id="0" name=""/>
        <dsp:cNvSpPr/>
      </dsp:nvSpPr>
      <dsp:spPr>
        <a:xfrm>
          <a:off x="3104102" y="-27825"/>
          <a:ext cx="4307394" cy="4307394"/>
        </a:xfrm>
        <a:prstGeom prst="circularArrow">
          <a:avLst>
            <a:gd name="adj1" fmla="val 5544"/>
            <a:gd name="adj2" fmla="val 330680"/>
            <a:gd name="adj3" fmla="val 13736417"/>
            <a:gd name="adj4" fmla="val 17410056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136943-BA87-454B-9858-BD9560B59522}">
      <dsp:nvSpPr>
        <dsp:cNvPr id="0" name=""/>
        <dsp:cNvSpPr/>
      </dsp:nvSpPr>
      <dsp:spPr>
        <a:xfrm>
          <a:off x="4232169" y="1414"/>
          <a:ext cx="2051260" cy="10256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Benefits Investigation</a:t>
          </a:r>
        </a:p>
      </dsp:txBody>
      <dsp:txXfrm>
        <a:off x="4282236" y="51481"/>
        <a:ext cx="1951126" cy="925496"/>
      </dsp:txXfrm>
    </dsp:sp>
    <dsp:sp modelId="{A0F5C6F9-63E2-4A65-9233-4CDEF582E726}">
      <dsp:nvSpPr>
        <dsp:cNvPr id="0" name=""/>
        <dsp:cNvSpPr/>
      </dsp:nvSpPr>
      <dsp:spPr>
        <a:xfrm>
          <a:off x="5979109" y="1270641"/>
          <a:ext cx="2051260" cy="10256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Prior Authorization</a:t>
          </a:r>
        </a:p>
      </dsp:txBody>
      <dsp:txXfrm>
        <a:off x="6029176" y="1320708"/>
        <a:ext cx="1951126" cy="925496"/>
      </dsp:txXfrm>
    </dsp:sp>
    <dsp:sp modelId="{3DA3DF57-81A4-4640-990E-2F6975872424}">
      <dsp:nvSpPr>
        <dsp:cNvPr id="0" name=""/>
        <dsp:cNvSpPr/>
      </dsp:nvSpPr>
      <dsp:spPr>
        <a:xfrm>
          <a:off x="5311838" y="3324292"/>
          <a:ext cx="2051260" cy="10256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Local Coverage Determination</a:t>
          </a:r>
        </a:p>
      </dsp:txBody>
      <dsp:txXfrm>
        <a:off x="5361905" y="3374359"/>
        <a:ext cx="1951126" cy="925496"/>
      </dsp:txXfrm>
    </dsp:sp>
    <dsp:sp modelId="{55635C97-FEB1-4116-8C2E-CB4680AB0834}">
      <dsp:nvSpPr>
        <dsp:cNvPr id="0" name=""/>
        <dsp:cNvSpPr/>
      </dsp:nvSpPr>
      <dsp:spPr>
        <a:xfrm>
          <a:off x="3152501" y="3324292"/>
          <a:ext cx="2051260" cy="10256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Medical Necessity</a:t>
          </a:r>
        </a:p>
      </dsp:txBody>
      <dsp:txXfrm>
        <a:off x="3202568" y="3374359"/>
        <a:ext cx="1951126" cy="925496"/>
      </dsp:txXfrm>
    </dsp:sp>
    <dsp:sp modelId="{554AEF26-681C-4B0D-B74B-243811D52FF2}">
      <dsp:nvSpPr>
        <dsp:cNvPr id="0" name=""/>
        <dsp:cNvSpPr/>
      </dsp:nvSpPr>
      <dsp:spPr>
        <a:xfrm>
          <a:off x="2485229" y="1270641"/>
          <a:ext cx="2051260" cy="10256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National Drug Code Coverage </a:t>
          </a:r>
        </a:p>
      </dsp:txBody>
      <dsp:txXfrm>
        <a:off x="2535296" y="1320708"/>
        <a:ext cx="1951126" cy="9254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21DBD5-AF88-49C3-8D59-3A4E83BD62EE}">
      <dsp:nvSpPr>
        <dsp:cNvPr id="0" name=""/>
        <dsp:cNvSpPr/>
      </dsp:nvSpPr>
      <dsp:spPr>
        <a:xfrm>
          <a:off x="2207" y="0"/>
          <a:ext cx="3435027" cy="4668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Complete prior authorization (PA) and told by payer “No PA required.”</a:t>
          </a:r>
        </a:p>
      </dsp:txBody>
      <dsp:txXfrm>
        <a:off x="2207" y="1867399"/>
        <a:ext cx="3435027" cy="1867399"/>
      </dsp:txXfrm>
    </dsp:sp>
    <dsp:sp modelId="{0F684A8B-F894-4190-B3E3-65FFE204026C}">
      <dsp:nvSpPr>
        <dsp:cNvPr id="0" name=""/>
        <dsp:cNvSpPr/>
      </dsp:nvSpPr>
      <dsp:spPr>
        <a:xfrm>
          <a:off x="942416" y="280109"/>
          <a:ext cx="1554609" cy="1554609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9430D8-EEF0-42D8-997D-A232F410A98F}">
      <dsp:nvSpPr>
        <dsp:cNvPr id="0" name=""/>
        <dsp:cNvSpPr/>
      </dsp:nvSpPr>
      <dsp:spPr>
        <a:xfrm>
          <a:off x="3540286" y="0"/>
          <a:ext cx="3435027" cy="4668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Get a denial after given for medical necessity. </a:t>
          </a:r>
          <a:r>
            <a:rPr lang="en-US" sz="2600" kern="1200" dirty="0"/>
            <a:t>	</a:t>
          </a:r>
        </a:p>
      </dsp:txBody>
      <dsp:txXfrm>
        <a:off x="3540286" y="1867399"/>
        <a:ext cx="3435027" cy="1867399"/>
      </dsp:txXfrm>
    </dsp:sp>
    <dsp:sp modelId="{91F7F231-DAD8-4A7E-B664-DCDDDFE7C79D}">
      <dsp:nvSpPr>
        <dsp:cNvPr id="0" name=""/>
        <dsp:cNvSpPr/>
      </dsp:nvSpPr>
      <dsp:spPr>
        <a:xfrm>
          <a:off x="4480495" y="280109"/>
          <a:ext cx="1554609" cy="1554609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65A30A-2F87-4036-BA9D-7BEA7ECF7494}">
      <dsp:nvSpPr>
        <dsp:cNvPr id="0" name=""/>
        <dsp:cNvSpPr/>
      </dsp:nvSpPr>
      <dsp:spPr>
        <a:xfrm>
          <a:off x="7078364" y="0"/>
          <a:ext cx="3435027" cy="46684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Payer website has medical polices and requirement by coverage. </a:t>
          </a:r>
        </a:p>
      </dsp:txBody>
      <dsp:txXfrm>
        <a:off x="7078364" y="1867399"/>
        <a:ext cx="3435027" cy="1867399"/>
      </dsp:txXfrm>
    </dsp:sp>
    <dsp:sp modelId="{43714F10-B83E-431F-AC69-80420637B9CF}">
      <dsp:nvSpPr>
        <dsp:cNvPr id="0" name=""/>
        <dsp:cNvSpPr/>
      </dsp:nvSpPr>
      <dsp:spPr>
        <a:xfrm>
          <a:off x="8018573" y="280109"/>
          <a:ext cx="1554609" cy="1554609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AB4BEA-EEAF-4A23-8594-4C352256CB97}">
      <dsp:nvSpPr>
        <dsp:cNvPr id="0" name=""/>
        <dsp:cNvSpPr/>
      </dsp:nvSpPr>
      <dsp:spPr>
        <a:xfrm>
          <a:off x="420623" y="3854538"/>
          <a:ext cx="9674352" cy="700274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531B10-D762-4D73-BEB8-21C41A25E9FE}">
      <dsp:nvSpPr>
        <dsp:cNvPr id="0" name=""/>
        <dsp:cNvSpPr/>
      </dsp:nvSpPr>
      <dsp:spPr>
        <a:xfrm>
          <a:off x="416111" y="153458"/>
          <a:ext cx="2587373" cy="1952982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180400-B2B0-4FA3-910A-1B7A895B8725}">
      <dsp:nvSpPr>
        <dsp:cNvPr id="0" name=""/>
        <dsp:cNvSpPr/>
      </dsp:nvSpPr>
      <dsp:spPr>
        <a:xfrm>
          <a:off x="3274110" y="149175"/>
          <a:ext cx="5888736" cy="22598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0" rIns="227584" bIns="227584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21-Inpatient Hospital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21-Outpatient Hospital Department </a:t>
          </a:r>
        </a:p>
      </dsp:txBody>
      <dsp:txXfrm>
        <a:off x="3274110" y="149175"/>
        <a:ext cx="5888736" cy="2259899"/>
      </dsp:txXfrm>
    </dsp:sp>
    <dsp:sp modelId="{F3501291-A460-4987-A843-5EE74854311B}">
      <dsp:nvSpPr>
        <dsp:cNvPr id="0" name=""/>
        <dsp:cNvSpPr/>
      </dsp:nvSpPr>
      <dsp:spPr>
        <a:xfrm>
          <a:off x="1407604" y="2676824"/>
          <a:ext cx="2412306" cy="1802698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6BDBAA-4E96-446D-9F98-17A3667E7911}">
      <dsp:nvSpPr>
        <dsp:cNvPr id="0" name=""/>
        <dsp:cNvSpPr/>
      </dsp:nvSpPr>
      <dsp:spPr>
        <a:xfrm>
          <a:off x="4210752" y="2448223"/>
          <a:ext cx="5888736" cy="22598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0" rIns="227584" bIns="227584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11-Office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12-Home</a:t>
          </a:r>
        </a:p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49-Independent Clinic </a:t>
          </a:r>
        </a:p>
      </dsp:txBody>
      <dsp:txXfrm>
        <a:off x="4210752" y="2448223"/>
        <a:ext cx="5888736" cy="22598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66605C1-E339-460C-B549-C6FD3D52E52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C4740C-8D46-461D-9609-2D6EF24049D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9CE8D8-D5E8-407F-A6FF-8ED6B1C47670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B45E76-CC70-4265-B899-F0D2DCE9BBB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F968F4-0599-4B2D-9526-0DAE8391D52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B03AD-8055-48EF-ACE7-7E31E6D3C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0994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E12D99-2AA5-4EC2-841E-D102ED1C3D12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B13F61-D2B5-4959-A8AF-05AE4104B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795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According to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B13F61-D2B5-4959-A8AF-05AE4104BEE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606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7763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solidFill>
                  <a:srgbClr val="66268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D4536DF9-46F8-43AB-ABC7-1AEFB482C11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84" r="29615" b="41860"/>
          <a:stretch/>
        </p:blipFill>
        <p:spPr>
          <a:xfrm>
            <a:off x="0" y="5953048"/>
            <a:ext cx="2119222" cy="904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04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solidFill>
                  <a:srgbClr val="66268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E51A5D9B-FD97-4CF2-A2F3-EA153C4088C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84" r="29615" b="41860"/>
          <a:stretch/>
        </p:blipFill>
        <p:spPr>
          <a:xfrm>
            <a:off x="0" y="5953048"/>
            <a:ext cx="2119222" cy="904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958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 b="1">
                <a:solidFill>
                  <a:srgbClr val="66268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C6699-E164-40C0-A2F6-E903C0D16814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0E0B4-C020-684D-AF83-AEDA2DC3715A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Logo, company name&#10;&#10;Description automatically generated">
            <a:extLst>
              <a:ext uri="{FF2B5EF4-FFF2-40B4-BE49-F238E27FC236}">
                <a16:creationId xmlns:a16="http://schemas.microsoft.com/office/drawing/2014/main" id="{1BE76028-FF8A-4598-B8E4-FAE48C5C508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84" r="29615" b="41860"/>
          <a:stretch/>
        </p:blipFill>
        <p:spPr>
          <a:xfrm>
            <a:off x="0" y="5953048"/>
            <a:ext cx="2119222" cy="904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094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solidFill>
                  <a:srgbClr val="66268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C6699-E164-40C0-A2F6-E903C0D16814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0E0B4-C020-684D-AF83-AEDA2DC3715A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CAFBFABC-0108-469A-9EA4-F280B689E08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84" r="29615" b="41860"/>
          <a:stretch/>
        </p:blipFill>
        <p:spPr>
          <a:xfrm>
            <a:off x="0" y="5953048"/>
            <a:ext cx="2119222" cy="904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965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C6699-E164-40C0-A2F6-E903C0D16814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0E0B4-C020-684D-AF83-AEDA2DC3715A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70385973-89CB-4AC5-8B14-3909BC1F3A5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84" r="29615" b="41860"/>
          <a:stretch/>
        </p:blipFill>
        <p:spPr>
          <a:xfrm>
            <a:off x="0" y="5953048"/>
            <a:ext cx="2119222" cy="904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119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C6699-E164-40C0-A2F6-E903C0D16814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12A36-3393-48E6-806A-78219B585A1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F6BEC37B-8C0A-4A53-B3ED-E547D8BA7EA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84" r="29615" b="41860"/>
          <a:stretch/>
        </p:blipFill>
        <p:spPr>
          <a:xfrm>
            <a:off x="0" y="5953048"/>
            <a:ext cx="2119222" cy="904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258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C6699-E164-40C0-A2F6-E903C0D16814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12A36-3393-48E6-806A-78219B585A1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BA59E7D1-43F5-4587-A6CB-8E4B2744E5A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84" r="29615" b="41860"/>
          <a:stretch/>
        </p:blipFill>
        <p:spPr>
          <a:xfrm>
            <a:off x="0" y="5953048"/>
            <a:ext cx="2119222" cy="904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255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C6699-E164-40C0-A2F6-E903C0D16814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12A36-3393-48E6-806A-78219B585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958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erisourcebergen.com/-/media/assets/amerisourcebergen/biosimilars-page/sgs-biosimilars-usmarketlandscape-041422.pdf?la=en&amp;hash=DC34E27B09855CFD4F85BFE61F878CF2EFA6127B" TargetMode="External"/><Relationship Id="rId2" Type="http://schemas.openxmlformats.org/officeDocument/2006/relationships/hyperlink" Target="https://www.fda.gov/drugs/biosimilars/biosimilar-and-interchangeable-product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ms.gov/Medicare/Medicare-Fee-for-Service-Payment/HospitalOutpatientPPS/Downloads/CMS1392P_Addendum_D1.pdf" TargetMode="External"/><Relationship Id="rId5" Type="http://schemas.openxmlformats.org/officeDocument/2006/relationships/hyperlink" Target="https://www.eventscribe.com/2020/midyear/fsPopup.asp?Mode=presInfo&amp;PresentationID=770129" TargetMode="External"/><Relationship Id="rId4" Type="http://schemas.openxmlformats.org/officeDocument/2006/relationships/hyperlink" Target="https://www.pacificresearch.org/wp-content/uploads/2020/03/BiosimilarReduceOutofPocket_Fweb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>
            <a:extLst>
              <a:ext uri="{FF2B5EF4-FFF2-40B4-BE49-F238E27FC236}">
                <a16:creationId xmlns:a16="http://schemas.microsoft.com/office/drawing/2014/main" id="{4233369A-1AF6-4FA6-A760-4C95CCC5C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929784"/>
          </a:xfrm>
        </p:spPr>
        <p:txBody>
          <a:bodyPr>
            <a:normAutofit/>
          </a:bodyPr>
          <a:lstStyle/>
          <a:p>
            <a:r>
              <a:rPr lang="en-US" sz="4800" dirty="0"/>
              <a:t>Improving Your Formulary and Denials Management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095A5E24-4E21-406C-9F70-EF48FC7D83F8}"/>
              </a:ext>
            </a:extLst>
          </p:cNvPr>
          <p:cNvSpPr txBox="1">
            <a:spLocks/>
          </p:cNvSpPr>
          <p:nvPr/>
        </p:nvSpPr>
        <p:spPr>
          <a:xfrm>
            <a:off x="419100" y="3429000"/>
            <a:ext cx="11353800" cy="233731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600" dirty="0"/>
              <a:t>Zinkeng Asonganyi, PharmD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600" dirty="0"/>
              <a:t>Director of Pharmacy Services-Ambulatory Operations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600" dirty="0"/>
              <a:t>University of Texas Medical Branch</a:t>
            </a:r>
          </a:p>
        </p:txBody>
      </p:sp>
    </p:spTree>
    <p:extLst>
      <p:ext uri="{BB962C8B-B14F-4D97-AF65-F5344CB8AC3E}">
        <p14:creationId xmlns:p14="http://schemas.microsoft.com/office/powerpoint/2010/main" val="960729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B715247-FE0D-4346-A759-74FEC4DBE749}"/>
              </a:ext>
            </a:extLst>
          </p:cNvPr>
          <p:cNvSpPr txBox="1"/>
          <p:nvPr/>
        </p:nvSpPr>
        <p:spPr>
          <a:xfrm>
            <a:off x="9300882" y="0"/>
            <a:ext cx="3265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</a:p>
        </p:txBody>
      </p:sp>
      <p:pic>
        <p:nvPicPr>
          <p:cNvPr id="16" name="Picture 15" descr="Graphical user interface&#10;&#10;Description automatically generated">
            <a:extLst>
              <a:ext uri="{FF2B5EF4-FFF2-40B4-BE49-F238E27FC236}">
                <a16:creationId xmlns:a16="http://schemas.microsoft.com/office/drawing/2014/main" id="{5947C258-0207-4189-A29C-AA699A147B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9195" y="99635"/>
            <a:ext cx="7041687" cy="661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393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81A26-FCC3-4BA7-910D-9FA1B9528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297"/>
            <a:ext cx="10515600" cy="1118122"/>
          </a:xfrm>
        </p:spPr>
        <p:txBody>
          <a:bodyPr/>
          <a:lstStyle/>
          <a:p>
            <a:r>
              <a:rPr lang="en-US" dirty="0"/>
              <a:t>Biosimilars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5961F-3E6C-4673-B05E-FFA57B4D98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6420"/>
            <a:ext cx="10515600" cy="4977852"/>
          </a:xfrm>
        </p:spPr>
        <p:txBody>
          <a:bodyPr>
            <a:normAutofit/>
          </a:bodyPr>
          <a:lstStyle/>
          <a:p>
            <a:r>
              <a:rPr lang="en-US" sz="3200" dirty="0"/>
              <a:t>Forecasted to deliver over $133 billion in aggregate savings by 2025. </a:t>
            </a:r>
          </a:p>
          <a:p>
            <a:r>
              <a:rPr lang="en-US" sz="3200" dirty="0"/>
              <a:t>Total savings to patients’ out-of-pocket costs are estimated to reach up to $238 million. </a:t>
            </a:r>
          </a:p>
          <a:p>
            <a:pPr marL="0" indent="0">
              <a:buNone/>
            </a:pPr>
            <a:endParaRPr lang="en-US" sz="32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788311-EAE0-45C9-9933-C81FB15D7E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5189" y="3290763"/>
            <a:ext cx="7681621" cy="332269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7EE80B8-F796-4D08-8212-E314E4E318D7}"/>
              </a:ext>
            </a:extLst>
          </p:cNvPr>
          <p:cNvSpPr txBox="1"/>
          <p:nvPr/>
        </p:nvSpPr>
        <p:spPr>
          <a:xfrm>
            <a:off x="9610238" y="3290500"/>
            <a:ext cx="3265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3146174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12841-7CBC-47E7-AF52-2C4555F30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836"/>
            <a:ext cx="10515600" cy="1146402"/>
          </a:xfrm>
        </p:spPr>
        <p:txBody>
          <a:bodyPr/>
          <a:lstStyle/>
          <a:p>
            <a:r>
              <a:rPr lang="en-US" dirty="0"/>
              <a:t>Barriers to Biosimilar Adoption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71D6D4-3A59-4F6E-AFA1-DEAE4FEF0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4238"/>
            <a:ext cx="10515600" cy="4656705"/>
          </a:xfrm>
        </p:spPr>
        <p:txBody>
          <a:bodyPr>
            <a:normAutofit/>
          </a:bodyPr>
          <a:lstStyle/>
          <a:p>
            <a:r>
              <a:rPr lang="en-US" sz="3200" dirty="0"/>
              <a:t>Reference drug manufacturers protecting market share by creating new formulations or giving deep discounts to payers and pharmacy benefit managers (PBMs) to maintain formulary preference</a:t>
            </a:r>
          </a:p>
          <a:p>
            <a:r>
              <a:rPr lang="en-US" sz="3200" dirty="0"/>
              <a:t>Resistance from certain providers </a:t>
            </a:r>
          </a:p>
          <a:p>
            <a:r>
              <a:rPr lang="en-US" sz="3200" dirty="0"/>
              <a:t>Payer formulary inclusion</a:t>
            </a:r>
            <a:r>
              <a:rPr lang="en-US" sz="3200" dirty="0">
                <a:sym typeface="Wingdings" panose="05000000000000000000" pitchFamily="2" charset="2"/>
              </a:rPr>
              <a:t> Inventory management complexities </a:t>
            </a:r>
            <a:endParaRPr lang="en-US" sz="3200" dirty="0"/>
          </a:p>
          <a:p>
            <a:r>
              <a:rPr lang="en-US" sz="3200" dirty="0"/>
              <a:t>Regulatory issues and interchangeability</a:t>
            </a:r>
          </a:p>
          <a:p>
            <a:r>
              <a:rPr lang="en-US" sz="3200" dirty="0"/>
              <a:t>Information technology (IT) support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005866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BDA14-229F-46AB-AEFD-67AEFD358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5050"/>
            <a:ext cx="10515600" cy="1091974"/>
          </a:xfrm>
        </p:spPr>
        <p:txBody>
          <a:bodyPr/>
          <a:lstStyle/>
          <a:p>
            <a:r>
              <a:rPr lang="en-US" dirty="0"/>
              <a:t>Formulary Strategy for Biosimilars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72F856-11D0-4560-907C-B3B7CF014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7024"/>
            <a:ext cx="10515600" cy="4949939"/>
          </a:xfrm>
        </p:spPr>
        <p:txBody>
          <a:bodyPr>
            <a:normAutofit/>
          </a:bodyPr>
          <a:lstStyle/>
          <a:p>
            <a:r>
              <a:rPr lang="en-US" sz="3200" dirty="0"/>
              <a:t>Evaluate purchase price of each biosimilar agent and compare</a:t>
            </a:r>
          </a:p>
          <a:p>
            <a:r>
              <a:rPr lang="en-US" sz="3200" dirty="0"/>
              <a:t>Evaluate payer mix and payer preferred biosimilar for each reference drug</a:t>
            </a:r>
          </a:p>
          <a:p>
            <a:r>
              <a:rPr lang="en-US" sz="3200" dirty="0"/>
              <a:t>Any manufacturer patient assistance programs? </a:t>
            </a:r>
          </a:p>
          <a:p>
            <a:r>
              <a:rPr lang="en-US" sz="3200" dirty="0"/>
              <a:t>Margin analysis </a:t>
            </a:r>
          </a:p>
          <a:p>
            <a:r>
              <a:rPr lang="en-US" sz="3200" dirty="0"/>
              <a:t>Establish biosimilar interchange policy to allow for auto substitution by pharmacists  </a:t>
            </a:r>
          </a:p>
        </p:txBody>
      </p:sp>
    </p:spTree>
    <p:extLst>
      <p:ext uri="{BB962C8B-B14F-4D97-AF65-F5344CB8AC3E}">
        <p14:creationId xmlns:p14="http://schemas.microsoft.com/office/powerpoint/2010/main" val="38084820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8C5A1-9A35-4474-92B5-6488E99F1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385"/>
            <a:ext cx="10515600" cy="1213304"/>
          </a:xfrm>
        </p:spPr>
        <p:txBody>
          <a:bodyPr/>
          <a:lstStyle/>
          <a:p>
            <a:r>
              <a:rPr lang="en-US" dirty="0"/>
              <a:t>It’s More Than Just Cost Savings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48AB47-1D67-4FE9-A4EA-F4860F85D2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7689"/>
            <a:ext cx="10515600" cy="4889274"/>
          </a:xfrm>
        </p:spPr>
        <p:txBody>
          <a:bodyPr>
            <a:normAutofit/>
          </a:bodyPr>
          <a:lstStyle/>
          <a:p>
            <a:r>
              <a:rPr lang="en-US" sz="3200" dirty="0"/>
              <a:t>How is your organization being reimbursed for these expensive medications? </a:t>
            </a:r>
          </a:p>
          <a:p>
            <a:r>
              <a:rPr lang="en-US" sz="3200" dirty="0"/>
              <a:t>How are you ensuring that clean claims get out to the payers in a timely fashion? </a:t>
            </a:r>
          </a:p>
          <a:p>
            <a:r>
              <a:rPr lang="en-US" sz="3200" dirty="0"/>
              <a:t>It’s better to be right the first time, instead of chasing denials.</a:t>
            </a:r>
          </a:p>
        </p:txBody>
      </p:sp>
    </p:spTree>
    <p:extLst>
      <p:ext uri="{BB962C8B-B14F-4D97-AF65-F5344CB8AC3E}">
        <p14:creationId xmlns:p14="http://schemas.microsoft.com/office/powerpoint/2010/main" val="23268741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340D7-FF11-4D08-9757-496343473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6043" y="136525"/>
            <a:ext cx="10199914" cy="1325563"/>
          </a:xfrm>
        </p:spPr>
        <p:txBody>
          <a:bodyPr/>
          <a:lstStyle/>
          <a:p>
            <a:r>
              <a:rPr lang="en-US" dirty="0"/>
              <a:t>Payment for Drugs: Outpatient Infusion and Service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FFE1B6-98B2-4CB4-A13C-5EC740B86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2088"/>
            <a:ext cx="10515600" cy="4448855"/>
          </a:xfrm>
        </p:spPr>
        <p:txBody>
          <a:bodyPr>
            <a:normAutofit/>
          </a:bodyPr>
          <a:lstStyle/>
          <a:p>
            <a:r>
              <a:rPr lang="en-US" sz="3200" dirty="0"/>
              <a:t>Fee schedule: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/>
              <a:t>Medicare’s Hospital Outpatient Prospective Payment System (HOPPS)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/>
              <a:t>Medicaid </a:t>
            </a:r>
          </a:p>
          <a:p>
            <a:r>
              <a:rPr lang="en-US" sz="3200" dirty="0"/>
              <a:t>Fee-for-Service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/>
              <a:t>Percentage of charges </a:t>
            </a:r>
          </a:p>
          <a:p>
            <a:r>
              <a:rPr lang="en-US" sz="3200" dirty="0"/>
              <a:t>Capitated model: Global budget revenue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/>
              <a:t>Flat payment </a:t>
            </a:r>
          </a:p>
        </p:txBody>
      </p:sp>
    </p:spTree>
    <p:extLst>
      <p:ext uri="{BB962C8B-B14F-4D97-AF65-F5344CB8AC3E}">
        <p14:creationId xmlns:p14="http://schemas.microsoft.com/office/powerpoint/2010/main" val="15657889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CA84EDB-3446-4697-9F8C-8D0B1FD664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5776402"/>
              </p:ext>
            </p:extLst>
          </p:nvPr>
        </p:nvGraphicFramePr>
        <p:xfrm>
          <a:off x="838200" y="1847397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089DD45D-7D29-49D3-B424-381CCBF51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6043" y="136525"/>
            <a:ext cx="10199914" cy="1325563"/>
          </a:xfrm>
        </p:spPr>
        <p:txBody>
          <a:bodyPr/>
          <a:lstStyle/>
          <a:p>
            <a:r>
              <a:rPr lang="en-US" dirty="0"/>
              <a:t>Payment for Drugs: Outpatient Infusion and Service </a:t>
            </a:r>
          </a:p>
        </p:txBody>
      </p:sp>
    </p:spTree>
    <p:extLst>
      <p:ext uri="{BB962C8B-B14F-4D97-AF65-F5344CB8AC3E}">
        <p14:creationId xmlns:p14="http://schemas.microsoft.com/office/powerpoint/2010/main" val="3217683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C7DFA-E10D-4BC0-9666-433AA3B223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96044" y="1462088"/>
            <a:ext cx="10199913" cy="4714875"/>
          </a:xfrm>
        </p:spPr>
        <p:txBody>
          <a:bodyPr>
            <a:noAutofit/>
          </a:bodyPr>
          <a:lstStyle/>
          <a:p>
            <a:r>
              <a:rPr lang="en-US" sz="3200" b="1" dirty="0"/>
              <a:t>Benefits investigation: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/>
              <a:t>Verifying patients' insurance, type of coverage, and any out-of-pocket amount due </a:t>
            </a:r>
          </a:p>
          <a:p>
            <a:r>
              <a:rPr lang="en-US" sz="3200" b="1" dirty="0"/>
              <a:t>Prior authorization: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/>
              <a:t>Formulary management strategy by payer to ensure appropriate drug use (medical necessity) 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0704696-673D-4E53-91B2-4014A07D8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6043" y="136525"/>
            <a:ext cx="10199914" cy="1325563"/>
          </a:xfrm>
        </p:spPr>
        <p:txBody>
          <a:bodyPr/>
          <a:lstStyle/>
          <a:p>
            <a:r>
              <a:rPr lang="en-US" dirty="0"/>
              <a:t>Payment for Drugs: Outpatient Infusion and Service </a:t>
            </a:r>
          </a:p>
        </p:txBody>
      </p:sp>
    </p:spTree>
    <p:extLst>
      <p:ext uri="{BB962C8B-B14F-4D97-AF65-F5344CB8AC3E}">
        <p14:creationId xmlns:p14="http://schemas.microsoft.com/office/powerpoint/2010/main" val="21897592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A004DD-8FDD-4947-BE6E-84107E1885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96043" y="1462089"/>
            <a:ext cx="10199914" cy="4252912"/>
          </a:xfrm>
        </p:spPr>
        <p:txBody>
          <a:bodyPr>
            <a:normAutofit/>
          </a:bodyPr>
          <a:lstStyle/>
          <a:p>
            <a:r>
              <a:rPr lang="en-US" sz="3200" b="1" dirty="0"/>
              <a:t>Medicare process for pre-certification: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/>
              <a:t>No prior authorization required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/>
              <a:t>List of drugs approved per ICD-10 code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/>
              <a:t>Local coverage determination (LCD): Administered by local Medicare administrative contractor (MAC)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/>
              <a:t>If drug is not on LCD, it is </a:t>
            </a:r>
            <a:r>
              <a:rPr lang="en-US" sz="3200" b="1" dirty="0"/>
              <a:t>NOT</a:t>
            </a:r>
            <a:r>
              <a:rPr lang="en-US" sz="3200" dirty="0"/>
              <a:t> approved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/>
              <a:t>If drug is on LCD and given according to approved guidelines, it is approved 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0704696-673D-4E53-91B2-4014A07D8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6043" y="136525"/>
            <a:ext cx="10199914" cy="1325563"/>
          </a:xfrm>
        </p:spPr>
        <p:txBody>
          <a:bodyPr/>
          <a:lstStyle/>
          <a:p>
            <a:r>
              <a:rPr lang="en-US" dirty="0"/>
              <a:t>Payment for Drugs: Outpatient Infusion and Service </a:t>
            </a:r>
          </a:p>
        </p:txBody>
      </p:sp>
    </p:spTree>
    <p:extLst>
      <p:ext uri="{BB962C8B-B14F-4D97-AF65-F5344CB8AC3E}">
        <p14:creationId xmlns:p14="http://schemas.microsoft.com/office/powerpoint/2010/main" val="5631139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72CE4-0A14-4434-9CA3-A008D8395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371"/>
            <a:ext cx="10515600" cy="954316"/>
          </a:xfrm>
        </p:spPr>
        <p:txBody>
          <a:bodyPr/>
          <a:lstStyle/>
          <a:p>
            <a:r>
              <a:rPr lang="en-US" dirty="0"/>
              <a:t>Prior Authorization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9B811D-D7CE-463F-902E-C4CC23936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7687"/>
            <a:ext cx="10515600" cy="4778828"/>
          </a:xfrm>
        </p:spPr>
        <p:txBody>
          <a:bodyPr>
            <a:noAutofit/>
          </a:bodyPr>
          <a:lstStyle/>
          <a:p>
            <a:r>
              <a:rPr lang="en-US" sz="3200" dirty="0"/>
              <a:t>Who owns the prior authorization process at your cancer program or practice?</a:t>
            </a:r>
          </a:p>
          <a:p>
            <a:r>
              <a:rPr lang="en-US" sz="3200" dirty="0"/>
              <a:t>Critical process to ensure revenue integrity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/>
              <a:t>Needs to be coordinated: complex and time consuming</a:t>
            </a:r>
          </a:p>
          <a:p>
            <a:r>
              <a:rPr lang="en-US" sz="3200" dirty="0"/>
              <a:t>One of the top reasons for claim denials </a:t>
            </a:r>
          </a:p>
          <a:p>
            <a:r>
              <a:rPr lang="en-US" sz="3200" dirty="0"/>
              <a:t>Use your </a:t>
            </a:r>
            <a:r>
              <a:rPr lang="en-US" sz="3200" b="1" dirty="0"/>
              <a:t>electronic health record (EHR)! </a:t>
            </a:r>
          </a:p>
        </p:txBody>
      </p:sp>
    </p:spTree>
    <p:extLst>
      <p:ext uri="{BB962C8B-B14F-4D97-AF65-F5344CB8AC3E}">
        <p14:creationId xmlns:p14="http://schemas.microsoft.com/office/powerpoint/2010/main" val="3077239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C348B-6B19-4DAA-B7AD-21DFAF6A6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7410"/>
            <a:ext cx="10515600" cy="1235075"/>
          </a:xfrm>
        </p:spPr>
        <p:txBody>
          <a:bodyPr/>
          <a:lstStyle/>
          <a:p>
            <a:r>
              <a:rPr lang="en-US" dirty="0"/>
              <a:t>Objectives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AA308-66F0-4FF7-83A8-F559EA17F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2485"/>
            <a:ext cx="10515600" cy="4506686"/>
          </a:xfrm>
        </p:spPr>
        <p:txBody>
          <a:bodyPr>
            <a:no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Understand the data and metrics your cancer program or practice must collect and report on to improve revenue cycle management, eliminate waste, and reduce costs. 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Gain insight on how to use these data to drive quality improvement initiatives at your cancer program or practice. 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Identify opportunities for financial navigation to support revenue optimization at your cancer program or practice. 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523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72CE4-0A14-4434-9CA3-A008D8395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371"/>
            <a:ext cx="10515600" cy="954316"/>
          </a:xfrm>
        </p:spPr>
        <p:txBody>
          <a:bodyPr/>
          <a:lstStyle/>
          <a:p>
            <a:r>
              <a:rPr lang="en-US" dirty="0"/>
              <a:t>Prior Authorization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9B811D-D7CE-463F-902E-C4CC23936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7687"/>
            <a:ext cx="10515600" cy="4778828"/>
          </a:xfrm>
        </p:spPr>
        <p:txBody>
          <a:bodyPr>
            <a:noAutofit/>
          </a:bodyPr>
          <a:lstStyle/>
          <a:p>
            <a:r>
              <a:rPr lang="en-US" sz="3200" dirty="0"/>
              <a:t>Allow appropriate time for completion, for example, provider sends order 7 days in advance </a:t>
            </a:r>
          </a:p>
          <a:p>
            <a:r>
              <a:rPr lang="en-US" sz="3200" b="1" dirty="0"/>
              <a:t>DO NOT</a:t>
            </a:r>
            <a:r>
              <a:rPr lang="en-US" sz="3200" dirty="0"/>
              <a:t> schedule patient if prior authorization is not approved </a:t>
            </a:r>
          </a:p>
          <a:p>
            <a:r>
              <a:rPr lang="en-US" sz="3200" dirty="0"/>
              <a:t>Monitor and track expiration (e.g., reports in your EHR)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370363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75D21-9FCD-4F08-A3D7-1000D6F8E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680" y="171347"/>
            <a:ext cx="105155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5400" dirty="0"/>
              <a:t>Payment for Drugs and Biologicals </a:t>
            </a:r>
            <a:endParaRPr lang="en-US" sz="5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1B9BF94-67C9-4354-8B18-11973D66EB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0323" y="1104035"/>
            <a:ext cx="10510639" cy="444074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4BA89C1-1839-4FD4-9766-837C02782B84}"/>
              </a:ext>
            </a:extLst>
          </p:cNvPr>
          <p:cNvSpPr txBox="1"/>
          <p:nvPr/>
        </p:nvSpPr>
        <p:spPr>
          <a:xfrm>
            <a:off x="11177676" y="1104035"/>
            <a:ext cx="3265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0777593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775B1-1114-4502-BF2C-6D07B0940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7311" y="-67975"/>
            <a:ext cx="9497377" cy="906175"/>
          </a:xfrm>
        </p:spPr>
        <p:txBody>
          <a:bodyPr>
            <a:normAutofit/>
          </a:bodyPr>
          <a:lstStyle/>
          <a:p>
            <a:r>
              <a:rPr lang="en-US" dirty="0"/>
              <a:t>Status Indicators 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7A3FA027-C311-4400-A18C-74EBA14087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6821616"/>
              </p:ext>
            </p:extLst>
          </p:nvPr>
        </p:nvGraphicFramePr>
        <p:xfrm>
          <a:off x="629978" y="763772"/>
          <a:ext cx="10932042" cy="51542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7741">
                  <a:extLst>
                    <a:ext uri="{9D8B030D-6E8A-4147-A177-3AD203B41FA5}">
                      <a16:colId xmlns:a16="http://schemas.microsoft.com/office/drawing/2014/main" val="3052644169"/>
                    </a:ext>
                  </a:extLst>
                </a:gridCol>
                <a:gridCol w="4248280">
                  <a:extLst>
                    <a:ext uri="{9D8B030D-6E8A-4147-A177-3AD203B41FA5}">
                      <a16:colId xmlns:a16="http://schemas.microsoft.com/office/drawing/2014/main" val="1043589946"/>
                    </a:ext>
                  </a:extLst>
                </a:gridCol>
                <a:gridCol w="2030184">
                  <a:extLst>
                    <a:ext uri="{9D8B030D-6E8A-4147-A177-3AD203B41FA5}">
                      <a16:colId xmlns:a16="http://schemas.microsoft.com/office/drawing/2014/main" val="1311491123"/>
                    </a:ext>
                  </a:extLst>
                </a:gridCol>
                <a:gridCol w="3435837">
                  <a:extLst>
                    <a:ext uri="{9D8B030D-6E8A-4147-A177-3AD203B41FA5}">
                      <a16:colId xmlns:a16="http://schemas.microsoft.com/office/drawing/2014/main" val="519388541"/>
                    </a:ext>
                  </a:extLst>
                </a:gridCol>
              </a:tblGrid>
              <a:tr h="334160">
                <a:tc>
                  <a:txBody>
                    <a:bodyPr/>
                    <a:lstStyle/>
                    <a:p>
                      <a:r>
                        <a:rPr lang="en-US" sz="1800" dirty="0"/>
                        <a:t>Status Indicator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Paid Under HOPPS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Payment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5881908"/>
                  </a:ext>
                </a:extLst>
              </a:tr>
              <a:tr h="529087">
                <a:tc>
                  <a:txBody>
                    <a:bodyPr/>
                    <a:lstStyle/>
                    <a:p>
                      <a:r>
                        <a:rPr lang="en-US" sz="18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Pass-through drugs and biologicals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Yes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Separate ambulatory payment classification (APC)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614334"/>
                  </a:ext>
                </a:extLst>
              </a:tr>
              <a:tr h="751860">
                <a:tc>
                  <a:txBody>
                    <a:bodyPr/>
                    <a:lstStyle/>
                    <a:p>
                      <a:r>
                        <a:rPr lang="en-US" sz="180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Non-pass-through drugs and biologicals </a:t>
                      </a:r>
                    </a:p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Yes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Separate APC</a:t>
                      </a:r>
                    </a:p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672904"/>
                  </a:ext>
                </a:extLst>
              </a:tr>
              <a:tr h="529087">
                <a:tc>
                  <a:txBody>
                    <a:bodyPr/>
                    <a:lstStyle/>
                    <a:p>
                      <a:r>
                        <a:rPr lang="en-US" sz="18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Services packaged into APC rates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Yes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No separate APC</a:t>
                      </a:r>
                    </a:p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4921061"/>
                  </a:ext>
                </a:extLst>
              </a:tr>
              <a:tr h="529087">
                <a:tc>
                  <a:txBody>
                    <a:bodyPr/>
                    <a:lstStyle/>
                    <a:p>
                      <a:r>
                        <a:rPr lang="en-US" sz="1800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Influenza and pneumococcal vaccine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Paid at reasonable cost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2301544"/>
                  </a:ext>
                </a:extLst>
              </a:tr>
              <a:tr h="334160">
                <a:tc>
                  <a:txBody>
                    <a:bodyPr/>
                    <a:lstStyle/>
                    <a:p>
                      <a:r>
                        <a:rPr lang="en-US" sz="18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Services not billable to MAC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5081245"/>
                  </a:ext>
                </a:extLst>
              </a:tr>
              <a:tr h="751860">
                <a:tc>
                  <a:txBody>
                    <a:bodyPr/>
                    <a:lstStyle/>
                    <a:p>
                      <a:r>
                        <a:rPr lang="en-US" sz="1800" dirty="0"/>
                        <a:t>E2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Services in which pricing information and claims data are not available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Not paid by Medicare when submitted on outpatient claim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4430100"/>
                  </a:ext>
                </a:extLst>
              </a:tr>
              <a:tr h="835400">
                <a:tc>
                  <a:txBody>
                    <a:bodyPr/>
                    <a:lstStyle/>
                    <a:p>
                      <a:r>
                        <a:rPr lang="en-US" sz="1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Services furnished that are paid under a fee schedule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Paid by MAC’s under fee schedule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48969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59C5C9F-FF06-493B-B788-48709BFE4374}"/>
              </a:ext>
            </a:extLst>
          </p:cNvPr>
          <p:cNvSpPr txBox="1"/>
          <p:nvPr/>
        </p:nvSpPr>
        <p:spPr>
          <a:xfrm>
            <a:off x="11562020" y="663022"/>
            <a:ext cx="3265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9332815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0B91E-FC45-4CFE-A5A0-2683E13DB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5057"/>
            <a:ext cx="10515600" cy="1037545"/>
          </a:xfrm>
        </p:spPr>
        <p:txBody>
          <a:bodyPr/>
          <a:lstStyle/>
          <a:p>
            <a:r>
              <a:rPr lang="en-US" dirty="0"/>
              <a:t>Pass-Through Status: Biosimilars 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EF05043-B220-4D34-8D5A-03677AC5C3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28135"/>
          <a:stretch/>
        </p:blipFill>
        <p:spPr>
          <a:xfrm>
            <a:off x="926014" y="1222602"/>
            <a:ext cx="10339972" cy="4601405"/>
          </a:xfrm>
        </p:spPr>
      </p:pic>
    </p:spTree>
    <p:extLst>
      <p:ext uri="{BB962C8B-B14F-4D97-AF65-F5344CB8AC3E}">
        <p14:creationId xmlns:p14="http://schemas.microsoft.com/office/powerpoint/2010/main" val="717024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0CEBC-DC5B-4079-8F57-46A7A9B2A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0465"/>
            <a:ext cx="10515600" cy="751115"/>
          </a:xfrm>
        </p:spPr>
        <p:txBody>
          <a:bodyPr/>
          <a:lstStyle/>
          <a:p>
            <a:r>
              <a:rPr lang="en-US" dirty="0"/>
              <a:t>Denials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7C8081-D09C-4822-8D51-BB4789BDD5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851580"/>
            <a:ext cx="11353800" cy="5154840"/>
          </a:xfrm>
        </p:spPr>
        <p:txBody>
          <a:bodyPr>
            <a:noAutofit/>
          </a:bodyPr>
          <a:lstStyle/>
          <a:p>
            <a:r>
              <a:rPr lang="en-US" sz="3200" dirty="0"/>
              <a:t>Buy and Bill: A claim is sent out to the payer and payment is denied </a:t>
            </a:r>
          </a:p>
          <a:p>
            <a:r>
              <a:rPr lang="en-US" sz="3200" dirty="0"/>
              <a:t>Could be due to several reasons: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/>
              <a:t>No prior authorization obtained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/>
              <a:t>Medical necessity: LCD, national coverage determination (NCD)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/>
              <a:t>Additional documentation required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/>
              <a:t>Coding error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/>
              <a:t>Missing claim information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/>
              <a:t>Non covered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/>
              <a:t>Drug waste due to smaller vial size present commercially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404682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BD39E-0936-4B53-9809-17AFAAD0D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It’s All About the Details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3CABD-7C8C-489C-B02B-9C9422D80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Remittance advice: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/>
              <a:t>Electronic data interchange that contains insurance payment explanations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/>
              <a:t>Includes: Claim payment information, denial codes, explanation of denial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/>
              <a:t>835 type files </a:t>
            </a:r>
          </a:p>
          <a:p>
            <a:pPr marL="457200" lvl="1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425640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00497-0A15-4F00-97F0-77F6B8070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6211"/>
            <a:ext cx="10515600" cy="1009651"/>
          </a:xfrm>
        </p:spPr>
        <p:txBody>
          <a:bodyPr/>
          <a:lstStyle/>
          <a:p>
            <a:r>
              <a:rPr lang="en-US" dirty="0"/>
              <a:t>Combating Denials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A15F4-7FB5-4483-87E7-B2A43939D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5863"/>
            <a:ext cx="10515600" cy="4594452"/>
          </a:xfrm>
        </p:spPr>
        <p:txBody>
          <a:bodyPr>
            <a:noAutofit/>
          </a:bodyPr>
          <a:lstStyle/>
          <a:p>
            <a:r>
              <a:rPr lang="en-US" sz="3200" dirty="0"/>
              <a:t>Goal is to get a clean claim out the first time</a:t>
            </a:r>
          </a:p>
          <a:p>
            <a:r>
              <a:rPr lang="en-US" sz="3200" dirty="0"/>
              <a:t>Timely writing and submission of appeal letters with relevant information </a:t>
            </a:r>
          </a:p>
          <a:p>
            <a:r>
              <a:rPr lang="en-US" sz="3200" dirty="0"/>
              <a:t>Allow time for prior authorization team to obtain authorization. </a:t>
            </a:r>
          </a:p>
          <a:p>
            <a:pPr lvl="1"/>
            <a:r>
              <a:rPr lang="en-US" sz="3200" dirty="0"/>
              <a:t>5-7 days lead time is reasonable. </a:t>
            </a:r>
          </a:p>
        </p:txBody>
      </p:sp>
    </p:spTree>
    <p:extLst>
      <p:ext uri="{BB962C8B-B14F-4D97-AF65-F5344CB8AC3E}">
        <p14:creationId xmlns:p14="http://schemas.microsoft.com/office/powerpoint/2010/main" val="2719505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00497-0A15-4F00-97F0-77F6B8070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6211"/>
            <a:ext cx="10515600" cy="1009651"/>
          </a:xfrm>
        </p:spPr>
        <p:txBody>
          <a:bodyPr/>
          <a:lstStyle/>
          <a:p>
            <a:r>
              <a:rPr lang="en-US" dirty="0"/>
              <a:t>Combating Denials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A15F4-7FB5-4483-87E7-B2A43939D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5862"/>
            <a:ext cx="10515600" cy="5302024"/>
          </a:xfrm>
        </p:spPr>
        <p:txBody>
          <a:bodyPr>
            <a:noAutofit/>
          </a:bodyPr>
          <a:lstStyle/>
          <a:p>
            <a:r>
              <a:rPr lang="en-US" sz="3200" dirty="0"/>
              <a:t>Pre-certification built into infusion regimen (therapy plan/treatment plan in EHR)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/>
              <a:t>If an order is signed or a change to regimen occurs, a referral is dropped in a work queue.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/>
              <a:t>Medicare: Have clinical staff (nurse or pharmacist) review LCD/NCD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/>
              <a:t>If no prior authorization is required, clinical staff should review payer medical necessity guidelines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/>
              <a:t>Target denials by volume of reason codes.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3200" dirty="0"/>
              <a:t>Reason code may not represent the actual reason for denial </a:t>
            </a:r>
          </a:p>
        </p:txBody>
      </p:sp>
    </p:spTree>
    <p:extLst>
      <p:ext uri="{BB962C8B-B14F-4D97-AF65-F5344CB8AC3E}">
        <p14:creationId xmlns:p14="http://schemas.microsoft.com/office/powerpoint/2010/main" val="31950233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5EBAD-1A83-4E20-8E0B-46393E323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456"/>
            <a:ext cx="10515600" cy="941161"/>
          </a:xfrm>
        </p:spPr>
        <p:txBody>
          <a:bodyPr/>
          <a:lstStyle/>
          <a:p>
            <a:r>
              <a:rPr lang="en-US" dirty="0"/>
              <a:t>Combating Denials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A0DF4-8C7A-468D-9AED-7B6920C52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771" y="1151617"/>
            <a:ext cx="10624457" cy="5025346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Ensure accurate drug build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/>
              <a:t>NDC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/>
              <a:t>Accurate HCPCS (Healthcare Common Procedures Coding System) code and revenue code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/>
              <a:t>Using appropriate unclassified HCPCS code (C9399 vs. J3490) </a:t>
            </a:r>
          </a:p>
          <a:p>
            <a:r>
              <a:rPr lang="en-US" sz="3200" dirty="0"/>
              <a:t>Comprehensive charge capture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/>
              <a:t>Barcoded medication administration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/>
              <a:t>Dispense prep/dispense prep workflow (in EHR)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/>
              <a:t>Waste billing: Use appropriate vial sizes to generate the least waste 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073426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FA816-30FF-46A1-B736-E1C02E782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6028"/>
            <a:ext cx="10515600" cy="1050018"/>
          </a:xfrm>
        </p:spPr>
        <p:txBody>
          <a:bodyPr/>
          <a:lstStyle/>
          <a:p>
            <a:r>
              <a:rPr lang="en-US" dirty="0"/>
              <a:t>Medical Necessity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24E298D-6446-4AF0-B1A1-B3B01C9989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3546698"/>
              </p:ext>
            </p:extLst>
          </p:nvPr>
        </p:nvGraphicFramePr>
        <p:xfrm>
          <a:off x="838200" y="1253331"/>
          <a:ext cx="10515600" cy="4668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71107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C348B-6B19-4DAA-B7AD-21DFAF6A6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7410"/>
            <a:ext cx="10515600" cy="1235075"/>
          </a:xfrm>
        </p:spPr>
        <p:txBody>
          <a:bodyPr/>
          <a:lstStyle/>
          <a:p>
            <a:r>
              <a:rPr lang="en-US" dirty="0"/>
              <a:t>Objectives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AA308-66F0-4FF7-83A8-F559EA17F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2485"/>
            <a:ext cx="10515600" cy="4506686"/>
          </a:xfrm>
        </p:spPr>
        <p:txBody>
          <a:bodyPr>
            <a:no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Assess your denial management process and work with all members of your revenue cycle team to reduce denials.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Review your pre-authorization process and develop strategies to make this process more efficient to better support patients and providers.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5752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58364-114B-4EBE-8902-7B2F7FA5A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8814"/>
            <a:ext cx="10515600" cy="850900"/>
          </a:xfrm>
        </p:spPr>
        <p:txBody>
          <a:bodyPr/>
          <a:lstStyle/>
          <a:p>
            <a:r>
              <a:rPr lang="en-US" dirty="0"/>
              <a:t>Site of Care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5CAE1-A2A8-434E-8ED6-4899FB6409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9714"/>
            <a:ext cx="10515600" cy="5007429"/>
          </a:xfrm>
        </p:spPr>
        <p:txBody>
          <a:bodyPr>
            <a:noAutofit/>
          </a:bodyPr>
          <a:lstStyle/>
          <a:p>
            <a:r>
              <a:rPr lang="en-US" sz="3200" dirty="0"/>
              <a:t>Choice of physical location for infusion administration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/>
              <a:t>Hospital: inpatient/outpatient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/>
              <a:t>Home infusion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/>
              <a:t>Physician office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/>
              <a:t>Free standing infusion suite </a:t>
            </a:r>
          </a:p>
          <a:p>
            <a:r>
              <a:rPr lang="en-US" sz="3200" dirty="0"/>
              <a:t>Payer might allow patient to receive a few doses in a hospital outpatient infusion center but mandates patient to go to a cheaper site of service for subsequent infusions. </a:t>
            </a:r>
          </a:p>
          <a:p>
            <a:r>
              <a:rPr lang="en-US" sz="3200" dirty="0"/>
              <a:t>If you don’t keep track of site of care restrictions</a:t>
            </a:r>
            <a:r>
              <a:rPr lang="en-US" sz="3200" dirty="0">
                <a:sym typeface="Wingdings" panose="05000000000000000000" pitchFamily="2" charset="2"/>
              </a:rPr>
              <a:t> increased denials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097241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FF476-E466-45B0-AA16-9E3B17812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507"/>
            <a:ext cx="10515600" cy="1179059"/>
          </a:xfrm>
        </p:spPr>
        <p:txBody>
          <a:bodyPr/>
          <a:lstStyle/>
          <a:p>
            <a:r>
              <a:rPr lang="en-US" dirty="0"/>
              <a:t>Why Is Site of Care So Important?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3CA68B-C4AC-4208-880E-E07FF2630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467" y="1270566"/>
            <a:ext cx="10515600" cy="4809802"/>
          </a:xfrm>
        </p:spPr>
        <p:txBody>
          <a:bodyPr>
            <a:normAutofit/>
          </a:bodyPr>
          <a:lstStyle/>
          <a:p>
            <a:r>
              <a:rPr lang="en-US" sz="3200" dirty="0"/>
              <a:t>Payers shifting services to a lower cost of care setting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/>
              <a:t>Expensive specialty medication and biologics  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  <p:graphicFrame>
        <p:nvGraphicFramePr>
          <p:cNvPr id="4" name="Content Placeholder 5">
            <a:extLst>
              <a:ext uri="{FF2B5EF4-FFF2-40B4-BE49-F238E27FC236}">
                <a16:creationId xmlns:a16="http://schemas.microsoft.com/office/drawing/2014/main" id="{8C6D0E95-B0DB-4D1A-AE30-2FE63B2A21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3555627"/>
              </p:ext>
            </p:extLst>
          </p:nvPr>
        </p:nvGraphicFramePr>
        <p:xfrm>
          <a:off x="1168153" y="2149877"/>
          <a:ext cx="10515600" cy="47081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Arrow: Up 4">
            <a:extLst>
              <a:ext uri="{FF2B5EF4-FFF2-40B4-BE49-F238E27FC236}">
                <a16:creationId xmlns:a16="http://schemas.microsoft.com/office/drawing/2014/main" id="{48BBB0D1-02C4-4EFA-8974-FE215B586E14}"/>
              </a:ext>
            </a:extLst>
          </p:cNvPr>
          <p:cNvSpPr/>
          <p:nvPr/>
        </p:nvSpPr>
        <p:spPr>
          <a:xfrm rot="10800000">
            <a:off x="2505427" y="4694967"/>
            <a:ext cx="2587373" cy="1952982"/>
          </a:xfrm>
          <a:prstGeom prst="upArrow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005004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C7956-E493-40CE-8EC8-8015A4FAB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0621"/>
            <a:ext cx="10515600" cy="1200831"/>
          </a:xfrm>
        </p:spPr>
        <p:txBody>
          <a:bodyPr/>
          <a:lstStyle/>
          <a:p>
            <a:r>
              <a:rPr lang="en-US" dirty="0"/>
              <a:t>Medical vs. Pharmacy Benefits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906673F-EE1F-4B02-BD05-1916D30C6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1452"/>
            <a:ext cx="10515600" cy="4531519"/>
          </a:xfrm>
        </p:spPr>
        <p:txBody>
          <a:bodyPr>
            <a:noAutofit/>
          </a:bodyPr>
          <a:lstStyle/>
          <a:p>
            <a:r>
              <a:rPr lang="en-US" sz="3200" dirty="0"/>
              <a:t>Specialty drugs may be covered under medical and/or pharmacy benefits </a:t>
            </a:r>
          </a:p>
          <a:p>
            <a:r>
              <a:rPr lang="en-US" sz="3200" dirty="0"/>
              <a:t>Medical benefit: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/>
              <a:t>Buy-and-bill model under medical benefit</a:t>
            </a:r>
          </a:p>
        </p:txBody>
      </p:sp>
    </p:spTree>
    <p:extLst>
      <p:ext uri="{BB962C8B-B14F-4D97-AF65-F5344CB8AC3E}">
        <p14:creationId xmlns:p14="http://schemas.microsoft.com/office/powerpoint/2010/main" val="23504496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C7956-E493-40CE-8EC8-8015A4FAB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0621"/>
            <a:ext cx="10515600" cy="1200831"/>
          </a:xfrm>
        </p:spPr>
        <p:txBody>
          <a:bodyPr/>
          <a:lstStyle/>
          <a:p>
            <a:r>
              <a:rPr lang="en-US" dirty="0"/>
              <a:t>Medical vs. Pharmacy Benefits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906673F-EE1F-4B02-BD05-1916D30C6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1452"/>
            <a:ext cx="10515600" cy="4531519"/>
          </a:xfrm>
        </p:spPr>
        <p:txBody>
          <a:bodyPr>
            <a:noAutofit/>
          </a:bodyPr>
          <a:lstStyle/>
          <a:p>
            <a:r>
              <a:rPr lang="en-US" sz="3200" dirty="0"/>
              <a:t>Pharmacy benefit: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/>
              <a:t>Buy and bill under the pharmacy benefit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/>
              <a:t>Can be self-administered or taken to site of care for administration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3200" dirty="0"/>
              <a:t>White bagging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3200" dirty="0"/>
              <a:t>Brown bagging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3200" dirty="0"/>
              <a:t>Clear bagging </a:t>
            </a:r>
          </a:p>
        </p:txBody>
      </p:sp>
    </p:spTree>
    <p:extLst>
      <p:ext uri="{BB962C8B-B14F-4D97-AF65-F5344CB8AC3E}">
        <p14:creationId xmlns:p14="http://schemas.microsoft.com/office/powerpoint/2010/main" val="22736700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7080A73-B41B-4B0D-B4AC-E874314676D6}"/>
              </a:ext>
            </a:extLst>
          </p:cNvPr>
          <p:cNvSpPr txBox="1"/>
          <p:nvPr/>
        </p:nvSpPr>
        <p:spPr>
          <a:xfrm>
            <a:off x="3145284" y="2644170"/>
            <a:ext cx="5901431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b="1" dirty="0">
                <a:solidFill>
                  <a:srgbClr val="66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Questions? </a:t>
            </a:r>
          </a:p>
        </p:txBody>
      </p:sp>
    </p:spTree>
    <p:extLst>
      <p:ext uri="{BB962C8B-B14F-4D97-AF65-F5344CB8AC3E}">
        <p14:creationId xmlns:p14="http://schemas.microsoft.com/office/powerpoint/2010/main" val="23390359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48654-72EF-4AE1-80B9-CCA7FA764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428B8-EF93-4BE9-9E53-B46F1BD3A8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20004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U.S. Food and Drug Administration. Biosimilar and interchangeable products. Published October 23, 2017. Accessed April 26, 2022. </a:t>
            </a:r>
            <a:r>
              <a:rPr lang="en-US" dirty="0">
                <a:hlinkClick r:id="rId2"/>
              </a:rPr>
              <a:t>https://www.fda.gov/drugs/biosimilars/biosimilar-and-interchangeable-products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AmerisourceBergen. U.S. biosimilar report. Published April 13, 2022. Accessed May 2, 2022. </a:t>
            </a:r>
            <a:r>
              <a:rPr lang="en-US" dirty="0">
                <a:hlinkClick r:id="rId3"/>
              </a:rPr>
              <a:t>https://www.amerisourcebergen.com/-/media/assets/amerisourcebergen/biosimilars-page/sgs-biosimilars-usmarketlandscape-041422.pdf?la=en&amp;hash=DC34E27B09855CFD4F85BFE61F878CF2EFA6127B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Winegarden</a:t>
            </a:r>
            <a:r>
              <a:rPr lang="en-US" dirty="0"/>
              <a:t> W. Promoting biosimilar competition to reduce patients’ out-of-pocket costs. Published March 2020. Accessed April 2022. </a:t>
            </a:r>
            <a:r>
              <a:rPr lang="en-US" dirty="0">
                <a:hlinkClick r:id="rId4"/>
              </a:rPr>
              <a:t>https://www.pacificresearch.org/wp-content/uploads/2020/03/BiosimilarReduceOutofPocket_Fweb.pdf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American Society of Health-System Pharmacists. 2021: upheavals in drug payment, drug pricing, and more! Published December 9, 2020. </a:t>
            </a:r>
            <a:r>
              <a:rPr lang="en-US" dirty="0">
                <a:hlinkClick r:id="rId5"/>
              </a:rPr>
              <a:t>https://www.eventscribe.com/2020/midyear/fsPopup.asp?Mode=presInfo&amp;PresentationID=770129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Centers for Medicare &amp; Medicaid Services. Addendum D1—proposed payment status indicators. Accessed May 2, 2022. </a:t>
            </a:r>
            <a:r>
              <a:rPr lang="en-US" dirty="0">
                <a:hlinkClick r:id="rId6"/>
              </a:rPr>
              <a:t>https://www.cms.gov/Medicare/Medicare-Fee-for-Service-Payment/HospitalOutpatientPPS/Downloads/CMS1392P_Addendum_D1.pdf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670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FC924-4720-4B30-8EBE-1403D0E1D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407"/>
            <a:ext cx="10515600" cy="1255259"/>
          </a:xfrm>
        </p:spPr>
        <p:txBody>
          <a:bodyPr/>
          <a:lstStyle/>
          <a:p>
            <a:r>
              <a:rPr lang="en-US" dirty="0"/>
              <a:t>Formulary Management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3ABBC-CB39-4181-B39A-11F2CF5CDD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8666"/>
            <a:ext cx="10515600" cy="4868297"/>
          </a:xfrm>
        </p:spPr>
        <p:txBody>
          <a:bodyPr>
            <a:noAutofit/>
          </a:bodyPr>
          <a:lstStyle/>
          <a:p>
            <a:r>
              <a:rPr lang="en-US" sz="3200" dirty="0"/>
              <a:t>What is formulary management?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/>
              <a:t>Process where drugs are evaluated for their safety, efficacy, and value to prevent unwarranted clinical variation and reduce unnecessary costs.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/>
              <a:t>Major strategy to combat rising drug costs and led by chair/vice chair of the Pharmacy and Therapeutics Committee (P&amp;T)</a:t>
            </a:r>
          </a:p>
        </p:txBody>
      </p:sp>
    </p:spTree>
    <p:extLst>
      <p:ext uri="{BB962C8B-B14F-4D97-AF65-F5344CB8AC3E}">
        <p14:creationId xmlns:p14="http://schemas.microsoft.com/office/powerpoint/2010/main" val="2448917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FC924-4720-4B30-8EBE-1403D0E1D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407"/>
            <a:ext cx="10515600" cy="1255259"/>
          </a:xfrm>
        </p:spPr>
        <p:txBody>
          <a:bodyPr/>
          <a:lstStyle/>
          <a:p>
            <a:r>
              <a:rPr lang="en-US" dirty="0"/>
              <a:t>Formulary Management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3ABBC-CB39-4181-B39A-11F2CF5CDD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8666"/>
            <a:ext cx="10515600" cy="48682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Open vs. Closed Formulary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/>
              <a:t>Inpatient setting: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3200" dirty="0"/>
              <a:t>Tends to be closed formulary because of diagnosis-related group reimbursement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/>
              <a:t>Outpatient: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3200" dirty="0"/>
              <a:t>Tends to be open formulary in accordance with guideline recommendations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3200" dirty="0"/>
              <a:t>For example, National Comprehensive Cancer Network (NCCN) Guidelines®, given that pre-approval is required by the payer </a:t>
            </a:r>
          </a:p>
        </p:txBody>
      </p:sp>
    </p:spTree>
    <p:extLst>
      <p:ext uri="{BB962C8B-B14F-4D97-AF65-F5344CB8AC3E}">
        <p14:creationId xmlns:p14="http://schemas.microsoft.com/office/powerpoint/2010/main" val="1174316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41222-3C6C-4D9A-9123-0BBFAAED0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4015" y="103869"/>
            <a:ext cx="10003970" cy="1325563"/>
          </a:xfrm>
        </p:spPr>
        <p:txBody>
          <a:bodyPr/>
          <a:lstStyle/>
          <a:p>
            <a:r>
              <a:rPr lang="en-US" dirty="0"/>
              <a:t>Considerations: Formulary Management in Oncology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26E3D-AFF0-4035-8810-494EA8576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9432"/>
            <a:ext cx="10515600" cy="4747531"/>
          </a:xfrm>
        </p:spPr>
        <p:txBody>
          <a:bodyPr>
            <a:noAutofit/>
          </a:bodyPr>
          <a:lstStyle/>
          <a:p>
            <a:r>
              <a:rPr lang="en-US" sz="3200" dirty="0"/>
              <a:t>Oncology: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/>
              <a:t>Between Jan. 2022 and April 6, 2022: 9 U.S. Food and Drug Administration (FDA) approvals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/>
              <a:t>Approval of the drug with restrictions to hematology/oncology service line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/>
              <a:t>Cost/reimbursement is an important consideration during drug formulary review, especially when comparing to another comparable agent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86253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41222-3C6C-4D9A-9123-0BBFAAED0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4015" y="103869"/>
            <a:ext cx="10003970" cy="1325563"/>
          </a:xfrm>
        </p:spPr>
        <p:txBody>
          <a:bodyPr/>
          <a:lstStyle/>
          <a:p>
            <a:r>
              <a:rPr lang="en-US" dirty="0"/>
              <a:t>Considerations: Formulary Management in Oncology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26E3D-AFF0-4035-8810-494EA8576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9432"/>
            <a:ext cx="10515600" cy="4747531"/>
          </a:xfrm>
        </p:spPr>
        <p:txBody>
          <a:bodyPr>
            <a:noAutofit/>
          </a:bodyPr>
          <a:lstStyle/>
          <a:p>
            <a:r>
              <a:rPr lang="en-US" sz="3200" dirty="0"/>
              <a:t>Oncology: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/>
              <a:t>Site of care considerations: Hospital outpatient department vs. physician clinic vs. home infusion vs. pharmacy benefits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/>
              <a:t>Drug shortages 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3200" dirty="0"/>
          </a:p>
          <a:p>
            <a:pPr lvl="1">
              <a:buFont typeface="Courier New" panose="02070309020205020404" pitchFamily="49" charset="0"/>
              <a:buChar char="o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67229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E491A-4663-4BB0-AC43-86EEE6DFF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1599"/>
            <a:ext cx="10515600" cy="1158875"/>
          </a:xfrm>
        </p:spPr>
        <p:txBody>
          <a:bodyPr/>
          <a:lstStyle/>
          <a:p>
            <a:r>
              <a:rPr lang="en-US" dirty="0"/>
              <a:t>Biosimilar Agents and Considerations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1358CD-84B1-4120-8774-CEA5A52FD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0475"/>
            <a:ext cx="10515600" cy="4454526"/>
          </a:xfrm>
        </p:spPr>
        <p:txBody>
          <a:bodyPr>
            <a:noAutofit/>
          </a:bodyPr>
          <a:lstStyle/>
          <a:p>
            <a:r>
              <a:rPr lang="en-US" sz="3200" dirty="0"/>
              <a:t>FDA definition:</a:t>
            </a:r>
            <a:r>
              <a:rPr lang="en-US" sz="3200" baseline="30000" dirty="0"/>
              <a:t>1</a:t>
            </a:r>
            <a:r>
              <a:rPr lang="en-US" sz="3200" dirty="0"/>
              <a:t> </a:t>
            </a:r>
          </a:p>
          <a:p>
            <a:pPr marL="0" indent="0">
              <a:buNone/>
            </a:pPr>
            <a:r>
              <a:rPr lang="en-US" sz="3200" b="1" i="0" u="none" strike="noStrike" baseline="0" dirty="0">
                <a:solidFill>
                  <a:srgbClr val="000000"/>
                </a:solidFill>
              </a:rPr>
              <a:t>“A biosimilar product is a biological product that is approved based on a showing that it is highly similar to an FDA-approved biological product, known as a reference product, and has no clinically meaningful differences in terms of safety and effectiveness from the reference product.”</a:t>
            </a:r>
          </a:p>
        </p:txBody>
      </p:sp>
    </p:spTree>
    <p:extLst>
      <p:ext uri="{BB962C8B-B14F-4D97-AF65-F5344CB8AC3E}">
        <p14:creationId xmlns:p14="http://schemas.microsoft.com/office/powerpoint/2010/main" val="337090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E491A-4663-4BB0-AC43-86EEE6DFF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1599"/>
            <a:ext cx="10515600" cy="1158875"/>
          </a:xfrm>
        </p:spPr>
        <p:txBody>
          <a:bodyPr/>
          <a:lstStyle/>
          <a:p>
            <a:r>
              <a:rPr lang="en-US" dirty="0"/>
              <a:t>Biosimilar Agents and Considerations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1358CD-84B1-4120-8774-CEA5A52FD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0475"/>
            <a:ext cx="10515600" cy="4454526"/>
          </a:xfrm>
        </p:spPr>
        <p:txBody>
          <a:bodyPr>
            <a:noAutofit/>
          </a:bodyPr>
          <a:lstStyle/>
          <a:p>
            <a:r>
              <a:rPr lang="en-US" sz="3200" dirty="0"/>
              <a:t>FDA definition:</a:t>
            </a:r>
            <a:r>
              <a:rPr lang="en-US" sz="3200" baseline="30000" dirty="0"/>
              <a:t>1</a:t>
            </a:r>
            <a:r>
              <a:rPr lang="en-US" sz="3200" dirty="0"/>
              <a:t> </a:t>
            </a:r>
          </a:p>
          <a:p>
            <a:pPr marL="0" indent="0">
              <a:buNone/>
            </a:pPr>
            <a:r>
              <a:rPr lang="en-US" sz="3200" b="1" i="0" u="none" strike="noStrike" baseline="0" dirty="0">
                <a:solidFill>
                  <a:srgbClr val="000000"/>
                </a:solidFill>
              </a:rPr>
              <a:t>“An interchangeable biological product…meets additional standards for interchangeability” and “may be substituted for the reference product by a pharmacist without the intervention of the healthcare provider who prescribed the reference product.”</a:t>
            </a:r>
          </a:p>
        </p:txBody>
      </p:sp>
    </p:spTree>
    <p:extLst>
      <p:ext uri="{BB962C8B-B14F-4D97-AF65-F5344CB8AC3E}">
        <p14:creationId xmlns:p14="http://schemas.microsoft.com/office/powerpoint/2010/main" val="1107303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RM 2020">
      <a:dk1>
        <a:srgbClr val="000000"/>
      </a:dk1>
      <a:lt1>
        <a:srgbClr val="FFFFFF"/>
      </a:lt1>
      <a:dk2>
        <a:srgbClr val="662683"/>
      </a:dk2>
      <a:lt2>
        <a:srgbClr val="E7E6E6"/>
      </a:lt2>
      <a:accent1>
        <a:srgbClr val="662683"/>
      </a:accent1>
      <a:accent2>
        <a:srgbClr val="75C6C7"/>
      </a:accent2>
      <a:accent3>
        <a:srgbClr val="FFF17C"/>
      </a:accent3>
      <a:accent4>
        <a:srgbClr val="D16EA8"/>
      </a:accent4>
      <a:accent5>
        <a:srgbClr val="E84F54"/>
      </a:accent5>
      <a:accent6>
        <a:srgbClr val="BCA3C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A879302D8D164B9815ECF0F5A68A94" ma:contentTypeVersion="13" ma:contentTypeDescription="Create a new document." ma:contentTypeScope="" ma:versionID="fa0fafb1417608ddb261d96f2d4f5dc0">
  <xsd:schema xmlns:xsd="http://www.w3.org/2001/XMLSchema" xmlns:xs="http://www.w3.org/2001/XMLSchema" xmlns:p="http://schemas.microsoft.com/office/2006/metadata/properties" xmlns:ns2="5ff54d2f-da6b-4f54-97ef-367fdedbffb5" xmlns:ns3="48921f6e-9680-402c-910b-d52ff20099fc" targetNamespace="http://schemas.microsoft.com/office/2006/metadata/properties" ma:root="true" ma:fieldsID="53b349cfa022422ba403e5519ddb749d" ns2:_="" ns3:_="">
    <xsd:import namespace="5ff54d2f-da6b-4f54-97ef-367fdedbffb5"/>
    <xsd:import namespace="48921f6e-9680-402c-910b-d52ff20099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f54d2f-da6b-4f54-97ef-367fdedbff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921f6e-9680-402c-910b-d52ff20099f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D95F455-37E1-4E2C-B05F-BDB665734E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f54d2f-da6b-4f54-97ef-367fdedbffb5"/>
    <ds:schemaRef ds:uri="48921f6e-9680-402c-910b-d52ff20099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C30EAB5-AF81-403D-8993-BF2957F0E47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AE1B249-F52E-419D-8F3B-9E0A8BBCF726}">
  <ds:schemaRefs>
    <ds:schemaRef ds:uri="http://schemas.microsoft.com/office/2006/metadata/properties"/>
    <ds:schemaRef ds:uri="1d2bbf34-467f-4d27-b5c7-d00cf56dd39a"/>
    <ds:schemaRef ds:uri="http://www.w3.org/XML/1998/namespace"/>
    <ds:schemaRef ds:uri="420491b1-0fb0-44a2-955e-b490d40089ba"/>
    <ds:schemaRef ds:uri="http://purl.org/dc/terms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4384</TotalTime>
  <Words>1648</Words>
  <Application>Microsoft Office PowerPoint</Application>
  <PresentationFormat>Widescreen</PresentationFormat>
  <Paragraphs>207</Paragraphs>
  <Slides>35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Arial</vt:lpstr>
      <vt:lpstr>Calibri</vt:lpstr>
      <vt:lpstr>Calibri Light</vt:lpstr>
      <vt:lpstr>Courier New</vt:lpstr>
      <vt:lpstr>Symbol</vt:lpstr>
      <vt:lpstr>Wingdings</vt:lpstr>
      <vt:lpstr>Office Theme</vt:lpstr>
      <vt:lpstr>Improving Your Formulary and Denials Management</vt:lpstr>
      <vt:lpstr>Objectives </vt:lpstr>
      <vt:lpstr>Objectives </vt:lpstr>
      <vt:lpstr>Formulary Management </vt:lpstr>
      <vt:lpstr>Formulary Management </vt:lpstr>
      <vt:lpstr>Considerations: Formulary Management in Oncology</vt:lpstr>
      <vt:lpstr>Considerations: Formulary Management in Oncology</vt:lpstr>
      <vt:lpstr>Biosimilar Agents and Considerations </vt:lpstr>
      <vt:lpstr>Biosimilar Agents and Considerations </vt:lpstr>
      <vt:lpstr>PowerPoint Presentation</vt:lpstr>
      <vt:lpstr>Biosimilars </vt:lpstr>
      <vt:lpstr>Barriers to Biosimilar Adoption </vt:lpstr>
      <vt:lpstr>Formulary Strategy for Biosimilars </vt:lpstr>
      <vt:lpstr>It’s More Than Just Cost Savings </vt:lpstr>
      <vt:lpstr>Payment for Drugs: Outpatient Infusion and Service </vt:lpstr>
      <vt:lpstr>Payment for Drugs: Outpatient Infusion and Service </vt:lpstr>
      <vt:lpstr>Payment for Drugs: Outpatient Infusion and Service </vt:lpstr>
      <vt:lpstr>Payment for Drugs: Outpatient Infusion and Service </vt:lpstr>
      <vt:lpstr>Prior Authorization</vt:lpstr>
      <vt:lpstr>Prior Authorization</vt:lpstr>
      <vt:lpstr>Payment for Drugs and Biologicals </vt:lpstr>
      <vt:lpstr>Status Indicators </vt:lpstr>
      <vt:lpstr>Pass-Through Status: Biosimilars  </vt:lpstr>
      <vt:lpstr>Denials</vt:lpstr>
      <vt:lpstr>It’s All About the Details </vt:lpstr>
      <vt:lpstr>Combating Denials </vt:lpstr>
      <vt:lpstr>Combating Denials </vt:lpstr>
      <vt:lpstr>Combating Denials </vt:lpstr>
      <vt:lpstr>Medical Necessity</vt:lpstr>
      <vt:lpstr>Site of Care </vt:lpstr>
      <vt:lpstr>Why Is Site of Care So Important? </vt:lpstr>
      <vt:lpstr>Medical vs. Pharmacy Benefits </vt:lpstr>
      <vt:lpstr>Medical vs. Pharmacy Benefits </vt:lpstr>
      <vt:lpstr>PowerPoint Presentation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Valeria Stevenson</dc:creator>
  <cp:lastModifiedBy>Maddelynne Parker</cp:lastModifiedBy>
  <cp:revision>2</cp:revision>
  <dcterms:created xsi:type="dcterms:W3CDTF">2017-12-28T21:29:02Z</dcterms:created>
  <dcterms:modified xsi:type="dcterms:W3CDTF">2022-05-06T14:54:39Z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0x01010021A879302D8D164B9815ECF0F5A68A94</vt:lpwstr>
  </property>
</Properties>
</file>