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4"/>
  </p:sldMasterIdLst>
  <p:notesMasterIdLst>
    <p:notesMasterId r:id="rId17"/>
  </p:notesMasterIdLst>
  <p:handoutMasterIdLst>
    <p:handoutMasterId r:id="rId18"/>
  </p:handoutMasterIdLst>
  <p:sldIdLst>
    <p:sldId id="1531" r:id="rId5"/>
    <p:sldId id="1532" r:id="rId6"/>
    <p:sldId id="1533" r:id="rId7"/>
    <p:sldId id="1539" r:id="rId8"/>
    <p:sldId id="1534" r:id="rId9"/>
    <p:sldId id="1535" r:id="rId10"/>
    <p:sldId id="1536" r:id="rId11"/>
    <p:sldId id="1538" r:id="rId12"/>
    <p:sldId id="1537" r:id="rId13"/>
    <p:sldId id="1540" r:id="rId14"/>
    <p:sldId id="1541" r:id="rId15"/>
    <p:sldId id="1542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llie Dickens" initials="ND" lastIdx="7" clrIdx="0">
    <p:extLst>
      <p:ext uri="{19B8F6BF-5375-455C-9EA6-DF929625EA0E}">
        <p15:presenceInfo xmlns:p15="http://schemas.microsoft.com/office/powerpoint/2012/main" userId="S::ndickens@accc-cancer.org::f9870b5c-4997-4939-86cf-f8d3574a52b0" providerId="AD"/>
      </p:ext>
    </p:extLst>
  </p:cmAuthor>
  <p:cmAuthor id="2" name="Jessica Walcott" initials="JW" lastIdx="5" clrIdx="1">
    <p:extLst>
      <p:ext uri="{19B8F6BF-5375-455C-9EA6-DF929625EA0E}">
        <p15:presenceInfo xmlns:p15="http://schemas.microsoft.com/office/powerpoint/2012/main" userId="S::jwalcott@accc-cancer.org::a362cbef-169c-4f05-a4fd-523b12bf748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2683"/>
    <a:srgbClr val="004771"/>
    <a:srgbClr val="662583"/>
    <a:srgbClr val="BCA4CE"/>
    <a:srgbClr val="AE6F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ddelynne Parker" userId="e217a117-9a99-4bd0-bf3e-7736824d4f69" providerId="ADAL" clId="{543F933E-2466-4580-894B-C4253199CDDF}"/>
    <pc:docChg chg="undo custSel addSld modSld sldOrd">
      <pc:chgData name="Maddelynne Parker" userId="e217a117-9a99-4bd0-bf3e-7736824d4f69" providerId="ADAL" clId="{543F933E-2466-4580-894B-C4253199CDDF}" dt="2022-04-29T18:02:22.363" v="691" actId="1076"/>
      <pc:docMkLst>
        <pc:docMk/>
      </pc:docMkLst>
      <pc:sldChg chg="addSp delSp modSp mod modClrScheme chgLayout">
        <pc:chgData name="Maddelynne Parker" userId="e217a117-9a99-4bd0-bf3e-7736824d4f69" providerId="ADAL" clId="{543F933E-2466-4580-894B-C4253199CDDF}" dt="2022-04-29T18:02:22.363" v="691" actId="1076"/>
        <pc:sldMkLst>
          <pc:docMk/>
          <pc:sldMk cId="2586253508" sldId="1531"/>
        </pc:sldMkLst>
        <pc:spChg chg="add del mod">
          <ac:chgData name="Maddelynne Parker" userId="e217a117-9a99-4bd0-bf3e-7736824d4f69" providerId="ADAL" clId="{543F933E-2466-4580-894B-C4253199CDDF}" dt="2022-04-29T18:02:22.363" v="691" actId="1076"/>
          <ac:spMkLst>
            <pc:docMk/>
            <pc:sldMk cId="2586253508" sldId="1531"/>
            <ac:spMk id="2" creationId="{91E41222-3C6C-4D9A-9123-0BBFAAED09F9}"/>
          </ac:spMkLst>
        </pc:spChg>
        <pc:spChg chg="add del">
          <ac:chgData name="Maddelynne Parker" userId="e217a117-9a99-4bd0-bf3e-7736824d4f69" providerId="ADAL" clId="{543F933E-2466-4580-894B-C4253199CDDF}" dt="2022-04-29T18:01:40.172" v="660" actId="478"/>
          <ac:spMkLst>
            <pc:docMk/>
            <pc:sldMk cId="2586253508" sldId="1531"/>
            <ac:spMk id="3" creationId="{FEB26E3D-AFF0-4035-8810-494EA857687C}"/>
          </ac:spMkLst>
        </pc:spChg>
      </pc:sldChg>
      <pc:sldChg chg="delSp modSp new mod">
        <pc:chgData name="Maddelynne Parker" userId="e217a117-9a99-4bd0-bf3e-7736824d4f69" providerId="ADAL" clId="{543F933E-2466-4580-894B-C4253199CDDF}" dt="2022-04-29T17:50:35.092" v="55" actId="1076"/>
        <pc:sldMkLst>
          <pc:docMk/>
          <pc:sldMk cId="2579129951" sldId="1532"/>
        </pc:sldMkLst>
        <pc:spChg chg="mod">
          <ac:chgData name="Maddelynne Parker" userId="e217a117-9a99-4bd0-bf3e-7736824d4f69" providerId="ADAL" clId="{543F933E-2466-4580-894B-C4253199CDDF}" dt="2022-04-29T17:50:35.092" v="55" actId="1076"/>
          <ac:spMkLst>
            <pc:docMk/>
            <pc:sldMk cId="2579129951" sldId="1532"/>
            <ac:spMk id="2" creationId="{9037B0D8-659B-4786-A2ED-F4D4E43C4C0A}"/>
          </ac:spMkLst>
        </pc:spChg>
        <pc:spChg chg="del">
          <ac:chgData name="Maddelynne Parker" userId="e217a117-9a99-4bd0-bf3e-7736824d4f69" providerId="ADAL" clId="{543F933E-2466-4580-894B-C4253199CDDF}" dt="2022-04-29T17:48:18.573" v="3" actId="478"/>
          <ac:spMkLst>
            <pc:docMk/>
            <pc:sldMk cId="2579129951" sldId="1532"/>
            <ac:spMk id="3" creationId="{3E4988F9-485A-400F-8CC0-493B4D8C61F5}"/>
          </ac:spMkLst>
        </pc:spChg>
      </pc:sldChg>
      <pc:sldChg chg="modSp add mod">
        <pc:chgData name="Maddelynne Parker" userId="e217a117-9a99-4bd0-bf3e-7736824d4f69" providerId="ADAL" clId="{543F933E-2466-4580-894B-C4253199CDDF}" dt="2022-04-29T17:50:54.623" v="100" actId="1076"/>
        <pc:sldMkLst>
          <pc:docMk/>
          <pc:sldMk cId="765550884" sldId="1533"/>
        </pc:sldMkLst>
        <pc:spChg chg="mod">
          <ac:chgData name="Maddelynne Parker" userId="e217a117-9a99-4bd0-bf3e-7736824d4f69" providerId="ADAL" clId="{543F933E-2466-4580-894B-C4253199CDDF}" dt="2022-04-29T17:50:54.623" v="100" actId="1076"/>
          <ac:spMkLst>
            <pc:docMk/>
            <pc:sldMk cId="765550884" sldId="1533"/>
            <ac:spMk id="2" creationId="{9037B0D8-659B-4786-A2ED-F4D4E43C4C0A}"/>
          </ac:spMkLst>
        </pc:spChg>
      </pc:sldChg>
      <pc:sldChg chg="modSp add mod">
        <pc:chgData name="Maddelynne Parker" userId="e217a117-9a99-4bd0-bf3e-7736824d4f69" providerId="ADAL" clId="{543F933E-2466-4580-894B-C4253199CDDF}" dt="2022-04-29T17:52:02.183" v="211" actId="1076"/>
        <pc:sldMkLst>
          <pc:docMk/>
          <pc:sldMk cId="4020193008" sldId="1534"/>
        </pc:sldMkLst>
        <pc:spChg chg="mod">
          <ac:chgData name="Maddelynne Parker" userId="e217a117-9a99-4bd0-bf3e-7736824d4f69" providerId="ADAL" clId="{543F933E-2466-4580-894B-C4253199CDDF}" dt="2022-04-29T17:52:02.183" v="211" actId="1076"/>
          <ac:spMkLst>
            <pc:docMk/>
            <pc:sldMk cId="4020193008" sldId="1534"/>
            <ac:spMk id="2" creationId="{9037B0D8-659B-4786-A2ED-F4D4E43C4C0A}"/>
          </ac:spMkLst>
        </pc:spChg>
      </pc:sldChg>
      <pc:sldChg chg="modSp add mod ord">
        <pc:chgData name="Maddelynne Parker" userId="e217a117-9a99-4bd0-bf3e-7736824d4f69" providerId="ADAL" clId="{543F933E-2466-4580-894B-C4253199CDDF}" dt="2022-04-29T17:52:24.595" v="219" actId="20577"/>
        <pc:sldMkLst>
          <pc:docMk/>
          <pc:sldMk cId="3558879501" sldId="1535"/>
        </pc:sldMkLst>
        <pc:spChg chg="mod">
          <ac:chgData name="Maddelynne Parker" userId="e217a117-9a99-4bd0-bf3e-7736824d4f69" providerId="ADAL" clId="{543F933E-2466-4580-894B-C4253199CDDF}" dt="2022-04-29T17:52:24.595" v="219" actId="20577"/>
          <ac:spMkLst>
            <pc:docMk/>
            <pc:sldMk cId="3558879501" sldId="1535"/>
            <ac:spMk id="2" creationId="{9037B0D8-659B-4786-A2ED-F4D4E43C4C0A}"/>
          </ac:spMkLst>
        </pc:spChg>
      </pc:sldChg>
      <pc:sldChg chg="modSp add mod">
        <pc:chgData name="Maddelynne Parker" userId="e217a117-9a99-4bd0-bf3e-7736824d4f69" providerId="ADAL" clId="{543F933E-2466-4580-894B-C4253199CDDF}" dt="2022-04-29T17:53:17.003" v="258" actId="1076"/>
        <pc:sldMkLst>
          <pc:docMk/>
          <pc:sldMk cId="3587608296" sldId="1536"/>
        </pc:sldMkLst>
        <pc:spChg chg="mod">
          <ac:chgData name="Maddelynne Parker" userId="e217a117-9a99-4bd0-bf3e-7736824d4f69" providerId="ADAL" clId="{543F933E-2466-4580-894B-C4253199CDDF}" dt="2022-04-29T17:53:17.003" v="258" actId="1076"/>
          <ac:spMkLst>
            <pc:docMk/>
            <pc:sldMk cId="3587608296" sldId="1536"/>
            <ac:spMk id="2" creationId="{9037B0D8-659B-4786-A2ED-F4D4E43C4C0A}"/>
          </ac:spMkLst>
        </pc:spChg>
      </pc:sldChg>
      <pc:sldChg chg="modSp add mod ord">
        <pc:chgData name="Maddelynne Parker" userId="e217a117-9a99-4bd0-bf3e-7736824d4f69" providerId="ADAL" clId="{543F933E-2466-4580-894B-C4253199CDDF}" dt="2022-04-29T17:54:21.603" v="277" actId="1076"/>
        <pc:sldMkLst>
          <pc:docMk/>
          <pc:sldMk cId="175952097" sldId="1537"/>
        </pc:sldMkLst>
        <pc:spChg chg="mod">
          <ac:chgData name="Maddelynne Parker" userId="e217a117-9a99-4bd0-bf3e-7736824d4f69" providerId="ADAL" clId="{543F933E-2466-4580-894B-C4253199CDDF}" dt="2022-04-29T17:54:21.603" v="277" actId="1076"/>
          <ac:spMkLst>
            <pc:docMk/>
            <pc:sldMk cId="175952097" sldId="1537"/>
            <ac:spMk id="2" creationId="{9037B0D8-659B-4786-A2ED-F4D4E43C4C0A}"/>
          </ac:spMkLst>
        </pc:spChg>
      </pc:sldChg>
      <pc:sldChg chg="modSp add mod ord">
        <pc:chgData name="Maddelynne Parker" userId="e217a117-9a99-4bd0-bf3e-7736824d4f69" providerId="ADAL" clId="{543F933E-2466-4580-894B-C4253199CDDF}" dt="2022-04-29T17:55:11.453" v="292"/>
        <pc:sldMkLst>
          <pc:docMk/>
          <pc:sldMk cId="4190076053" sldId="1538"/>
        </pc:sldMkLst>
        <pc:spChg chg="mod">
          <ac:chgData name="Maddelynne Parker" userId="e217a117-9a99-4bd0-bf3e-7736824d4f69" providerId="ADAL" clId="{543F933E-2466-4580-894B-C4253199CDDF}" dt="2022-04-29T17:54:44.953" v="290" actId="1076"/>
          <ac:spMkLst>
            <pc:docMk/>
            <pc:sldMk cId="4190076053" sldId="1538"/>
            <ac:spMk id="2" creationId="{9037B0D8-659B-4786-A2ED-F4D4E43C4C0A}"/>
          </ac:spMkLst>
        </pc:spChg>
      </pc:sldChg>
      <pc:sldChg chg="modSp add mod ord">
        <pc:chgData name="Maddelynne Parker" userId="e217a117-9a99-4bd0-bf3e-7736824d4f69" providerId="ADAL" clId="{543F933E-2466-4580-894B-C4253199CDDF}" dt="2022-04-29T17:56:04.622" v="374"/>
        <pc:sldMkLst>
          <pc:docMk/>
          <pc:sldMk cId="2662580217" sldId="1539"/>
        </pc:sldMkLst>
        <pc:spChg chg="mod">
          <ac:chgData name="Maddelynne Parker" userId="e217a117-9a99-4bd0-bf3e-7736824d4f69" providerId="ADAL" clId="{543F933E-2466-4580-894B-C4253199CDDF}" dt="2022-04-29T17:55:53.773" v="372" actId="1076"/>
          <ac:spMkLst>
            <pc:docMk/>
            <pc:sldMk cId="2662580217" sldId="1539"/>
            <ac:spMk id="2" creationId="{9037B0D8-659B-4786-A2ED-F4D4E43C4C0A}"/>
          </ac:spMkLst>
        </pc:spChg>
      </pc:sldChg>
      <pc:sldChg chg="addSp modSp add mod ord">
        <pc:chgData name="Maddelynne Parker" userId="e217a117-9a99-4bd0-bf3e-7736824d4f69" providerId="ADAL" clId="{543F933E-2466-4580-894B-C4253199CDDF}" dt="2022-04-29T17:59:03.822" v="602" actId="1076"/>
        <pc:sldMkLst>
          <pc:docMk/>
          <pc:sldMk cId="2505432441" sldId="1540"/>
        </pc:sldMkLst>
        <pc:spChg chg="mod">
          <ac:chgData name="Maddelynne Parker" userId="e217a117-9a99-4bd0-bf3e-7736824d4f69" providerId="ADAL" clId="{543F933E-2466-4580-894B-C4253199CDDF}" dt="2022-04-29T17:59:03.822" v="602" actId="1076"/>
          <ac:spMkLst>
            <pc:docMk/>
            <pc:sldMk cId="2505432441" sldId="1540"/>
            <ac:spMk id="2" creationId="{9037B0D8-659B-4786-A2ED-F4D4E43C4C0A}"/>
          </ac:spMkLst>
        </pc:spChg>
        <pc:spChg chg="add mod">
          <ac:chgData name="Maddelynne Parker" userId="e217a117-9a99-4bd0-bf3e-7736824d4f69" providerId="ADAL" clId="{543F933E-2466-4580-894B-C4253199CDDF}" dt="2022-04-29T17:58:58.283" v="601" actId="1076"/>
          <ac:spMkLst>
            <pc:docMk/>
            <pc:sldMk cId="2505432441" sldId="1540"/>
            <ac:spMk id="4" creationId="{F0012D50-7C8D-4BE3-8A37-E05B4C0B81F1}"/>
          </ac:spMkLst>
        </pc:spChg>
      </pc:sldChg>
      <pc:sldChg chg="modSp add mod ord">
        <pc:chgData name="Maddelynne Parker" userId="e217a117-9a99-4bd0-bf3e-7736824d4f69" providerId="ADAL" clId="{543F933E-2466-4580-894B-C4253199CDDF}" dt="2022-04-29T18:00:01.718" v="650" actId="1076"/>
        <pc:sldMkLst>
          <pc:docMk/>
          <pc:sldMk cId="1790841088" sldId="1541"/>
        </pc:sldMkLst>
        <pc:spChg chg="mod">
          <ac:chgData name="Maddelynne Parker" userId="e217a117-9a99-4bd0-bf3e-7736824d4f69" providerId="ADAL" clId="{543F933E-2466-4580-894B-C4253199CDDF}" dt="2022-04-29T18:00:01.718" v="650" actId="1076"/>
          <ac:spMkLst>
            <pc:docMk/>
            <pc:sldMk cId="1790841088" sldId="1541"/>
            <ac:spMk id="2" creationId="{9037B0D8-659B-4786-A2ED-F4D4E43C4C0A}"/>
          </ac:spMkLst>
        </pc:spChg>
      </pc:sldChg>
      <pc:sldChg chg="modSp add mod">
        <pc:chgData name="Maddelynne Parker" userId="e217a117-9a99-4bd0-bf3e-7736824d4f69" providerId="ADAL" clId="{543F933E-2466-4580-894B-C4253199CDDF}" dt="2022-04-29T18:00:42.652" v="659" actId="20577"/>
        <pc:sldMkLst>
          <pc:docMk/>
          <pc:sldMk cId="1719361266" sldId="1542"/>
        </pc:sldMkLst>
        <pc:spChg chg="mod">
          <ac:chgData name="Maddelynne Parker" userId="e217a117-9a99-4bd0-bf3e-7736824d4f69" providerId="ADAL" clId="{543F933E-2466-4580-894B-C4253199CDDF}" dt="2022-04-29T18:00:42.652" v="659" actId="20577"/>
          <ac:spMkLst>
            <pc:docMk/>
            <pc:sldMk cId="1719361266" sldId="1542"/>
            <ac:spMk id="2" creationId="{9037B0D8-659B-4786-A2ED-F4D4E43C4C0A}"/>
          </ac:spMkLst>
        </pc:spChg>
      </pc:sldChg>
    </pc:docChg>
  </pc:docChgLst>
  <pc:docChgLst>
    <pc:chgData name="Kayla Cohen" userId="S::kcohen@accc-cancer.org::44938f2b-ef25-4d12-af6e-619c246c8c03" providerId="AD" clId="Web-{1600DAF2-85C7-F7C5-3095-BBC73144EF1B}"/>
    <pc:docChg chg="addSld delSld">
      <pc:chgData name="Kayla Cohen" userId="S::kcohen@accc-cancer.org::44938f2b-ef25-4d12-af6e-619c246c8c03" providerId="AD" clId="Web-{1600DAF2-85C7-F7C5-3095-BBC73144EF1B}" dt="2022-04-04T19:28:01.345" v="4"/>
      <pc:docMkLst>
        <pc:docMk/>
      </pc:docMkLst>
      <pc:sldChg chg="del">
        <pc:chgData name="Kayla Cohen" userId="S::kcohen@accc-cancer.org::44938f2b-ef25-4d12-af6e-619c246c8c03" providerId="AD" clId="Web-{1600DAF2-85C7-F7C5-3095-BBC73144EF1B}" dt="2022-04-04T19:27:23" v="0"/>
        <pc:sldMkLst>
          <pc:docMk/>
          <pc:sldMk cId="2424732046" sldId="1525"/>
        </pc:sldMkLst>
      </pc:sldChg>
      <pc:sldChg chg="new del">
        <pc:chgData name="Kayla Cohen" userId="S::kcohen@accc-cancer.org::44938f2b-ef25-4d12-af6e-619c246c8c03" providerId="AD" clId="Web-{1600DAF2-85C7-F7C5-3095-BBC73144EF1B}" dt="2022-04-04T19:28:00.267" v="3"/>
        <pc:sldMkLst>
          <pc:docMk/>
          <pc:sldMk cId="1802115755" sldId="1532"/>
        </pc:sldMkLst>
      </pc:sldChg>
      <pc:sldChg chg="new del">
        <pc:chgData name="Kayla Cohen" userId="S::kcohen@accc-cancer.org::44938f2b-ef25-4d12-af6e-619c246c8c03" providerId="AD" clId="Web-{1600DAF2-85C7-F7C5-3095-BBC73144EF1B}" dt="2022-04-04T19:28:01.345" v="4"/>
        <pc:sldMkLst>
          <pc:docMk/>
          <pc:sldMk cId="1188708301" sldId="1533"/>
        </pc:sldMkLst>
      </pc:sldChg>
    </pc:docChg>
  </pc:docChgLst>
  <pc:docChgLst>
    <pc:chgData name="Kayla Cohen" userId="S::kcohen@accc-cancer.org::44938f2b-ef25-4d12-af6e-619c246c8c03" providerId="AD" clId="Web-{53E66A1A-2E05-8401-4936-8624A0796164}"/>
    <pc:docChg chg="addSld delSld">
      <pc:chgData name="Kayla Cohen" userId="S::kcohen@accc-cancer.org::44938f2b-ef25-4d12-af6e-619c246c8c03" providerId="AD" clId="Web-{53E66A1A-2E05-8401-4936-8624A0796164}" dt="2022-04-04T19:03:50.900" v="1"/>
      <pc:docMkLst>
        <pc:docMk/>
      </pc:docMkLst>
      <pc:sldChg chg="new del">
        <pc:chgData name="Kayla Cohen" userId="S::kcohen@accc-cancer.org::44938f2b-ef25-4d12-af6e-619c246c8c03" providerId="AD" clId="Web-{53E66A1A-2E05-8401-4936-8624A0796164}" dt="2022-04-04T19:03:50.900" v="1"/>
        <pc:sldMkLst>
          <pc:docMk/>
          <pc:sldMk cId="2210900201" sldId="153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66605C1-E339-460C-B549-C6FD3D52E52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C4740C-8D46-461D-9609-2D6EF24049D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CE8D8-D5E8-407F-A6FF-8ED6B1C47670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B45E76-CC70-4265-B899-F0D2DCE9BBB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F968F4-0599-4B2D-9526-0DAE8391D52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B03AD-8055-48EF-ACE7-7E31E6D3C1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0994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12D99-2AA5-4EC2-841E-D102ED1C3D12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B13F61-D2B5-4959-A8AF-05AE4104BE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955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7763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rgbClr val="66268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D4536DF9-46F8-43AB-ABC7-1AEFB482C1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84" r="29615" b="41860"/>
          <a:stretch/>
        </p:blipFill>
        <p:spPr>
          <a:xfrm>
            <a:off x="0" y="5953048"/>
            <a:ext cx="2119222" cy="90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04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rgbClr val="66268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E51A5D9B-FD97-4CF2-A2F3-EA153C4088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84" r="29615" b="41860"/>
          <a:stretch/>
        </p:blipFill>
        <p:spPr>
          <a:xfrm>
            <a:off x="0" y="5953048"/>
            <a:ext cx="2119222" cy="90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3958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 b="1">
                <a:solidFill>
                  <a:srgbClr val="66268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6699-E164-40C0-A2F6-E903C0D16814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0E0B4-C020-684D-AF83-AEDA2DC3715A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Logo, company name&#10;&#10;Description automatically generated">
            <a:extLst>
              <a:ext uri="{FF2B5EF4-FFF2-40B4-BE49-F238E27FC236}">
                <a16:creationId xmlns:a16="http://schemas.microsoft.com/office/drawing/2014/main" id="{1BE76028-FF8A-4598-B8E4-FAE48C5C50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84" r="29615" b="41860"/>
          <a:stretch/>
        </p:blipFill>
        <p:spPr>
          <a:xfrm>
            <a:off x="0" y="5953048"/>
            <a:ext cx="2119222" cy="90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094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rgbClr val="66268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6699-E164-40C0-A2F6-E903C0D16814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0E0B4-C020-684D-AF83-AEDA2DC3715A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CAFBFABC-0108-469A-9EA4-F280B689E08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84" r="29615" b="41860"/>
          <a:stretch/>
        </p:blipFill>
        <p:spPr>
          <a:xfrm>
            <a:off x="0" y="5953048"/>
            <a:ext cx="2119222" cy="90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965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6699-E164-40C0-A2F6-E903C0D16814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0E0B4-C020-684D-AF83-AEDA2DC3715A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70385973-89CB-4AC5-8B14-3909BC1F3A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84" r="29615" b="41860"/>
          <a:stretch/>
        </p:blipFill>
        <p:spPr>
          <a:xfrm>
            <a:off x="0" y="5953048"/>
            <a:ext cx="2119222" cy="90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119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6699-E164-40C0-A2F6-E903C0D16814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12A36-3393-48E6-806A-78219B585A1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F6BEC37B-8C0A-4A53-B3ED-E547D8BA7E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84" r="29615" b="41860"/>
          <a:stretch/>
        </p:blipFill>
        <p:spPr>
          <a:xfrm>
            <a:off x="0" y="5953048"/>
            <a:ext cx="2119222" cy="90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02586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C6699-E164-40C0-A2F6-E903C0D16814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D12A36-3393-48E6-806A-78219B585A1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BA59E7D1-43F5-4587-A6CB-8E4B2744E5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084" r="29615" b="41860"/>
          <a:stretch/>
        </p:blipFill>
        <p:spPr>
          <a:xfrm>
            <a:off x="0" y="5953048"/>
            <a:ext cx="2119222" cy="904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255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C6699-E164-40C0-A2F6-E903C0D16814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12A36-3393-48E6-806A-78219B585A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95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E41222-3C6C-4D9A-9123-0BBFAAED09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r>
              <a:rPr lang="en-US" dirty="0"/>
              <a:t>Documenting Medical Necessity</a:t>
            </a:r>
          </a:p>
        </p:txBody>
      </p:sp>
    </p:spTree>
    <p:extLst>
      <p:ext uri="{BB962C8B-B14F-4D97-AF65-F5344CB8AC3E}">
        <p14:creationId xmlns:p14="http://schemas.microsoft.com/office/powerpoint/2010/main" val="2586253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B0D8-659B-4786-A2ED-F4D4E43C4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0870" y="2106858"/>
            <a:ext cx="11310258" cy="2296886"/>
          </a:xfrm>
        </p:spPr>
        <p:txBody>
          <a:bodyPr>
            <a:normAutofit/>
          </a:bodyPr>
          <a:lstStyle/>
          <a:p>
            <a:pPr algn="l"/>
            <a:r>
              <a:rPr lang="en-US" sz="4800" dirty="0"/>
              <a:t>What is the difference between the below?</a:t>
            </a:r>
            <a:br>
              <a:rPr lang="en-US" sz="4800" dirty="0"/>
            </a:br>
            <a:br>
              <a:rPr lang="en-US" sz="4800" dirty="0"/>
            </a:br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0012D50-7C8D-4BE3-8A37-E05B4C0B81F1}"/>
              </a:ext>
            </a:extLst>
          </p:cNvPr>
          <p:cNvSpPr txBox="1"/>
          <p:nvPr/>
        </p:nvSpPr>
        <p:spPr>
          <a:xfrm>
            <a:off x="1001485" y="3341915"/>
            <a:ext cx="10189029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66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National Comprehensive Cancer 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66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 coverage determinations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4400" b="1" dirty="0">
                <a:solidFill>
                  <a:srgbClr val="66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U.S. Food and Drug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2505432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B0D8-659B-4786-A2ED-F4D4E43C4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8" y="1299793"/>
            <a:ext cx="11016343" cy="4258413"/>
          </a:xfrm>
        </p:spPr>
        <p:txBody>
          <a:bodyPr>
            <a:normAutofit/>
          </a:bodyPr>
          <a:lstStyle/>
          <a:p>
            <a:r>
              <a:rPr lang="en-US" sz="4800" dirty="0"/>
              <a:t>How do you handle situations where a payer indicates a prior authorization is not required, and you get the denial for medical necessity?</a:t>
            </a:r>
          </a:p>
        </p:txBody>
      </p:sp>
    </p:spTree>
    <p:extLst>
      <p:ext uri="{BB962C8B-B14F-4D97-AF65-F5344CB8AC3E}">
        <p14:creationId xmlns:p14="http://schemas.microsoft.com/office/powerpoint/2010/main" val="1790841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B0D8-659B-4786-A2ED-F4D4E43C4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8" y="1299793"/>
            <a:ext cx="11016343" cy="4258413"/>
          </a:xfrm>
        </p:spPr>
        <p:txBody>
          <a:bodyPr>
            <a:normAutofit/>
          </a:bodyPr>
          <a:lstStyle/>
          <a:p>
            <a:r>
              <a:rPr lang="en-US" sz="4800" dirty="0"/>
              <a:t>Thoughts on the role of an oncology-trained clinical pharmacist leading and managing denials due to lack of medical necessity, writing appeal letters, etc.?</a:t>
            </a:r>
          </a:p>
        </p:txBody>
      </p:sp>
    </p:spTree>
    <p:extLst>
      <p:ext uri="{BB962C8B-B14F-4D97-AF65-F5344CB8AC3E}">
        <p14:creationId xmlns:p14="http://schemas.microsoft.com/office/powerpoint/2010/main" val="1719361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B0D8-659B-4786-A2ED-F4D4E43C4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dirty="0"/>
              <a:t>What is medical necessity?</a:t>
            </a:r>
          </a:p>
        </p:txBody>
      </p:sp>
    </p:spTree>
    <p:extLst>
      <p:ext uri="{BB962C8B-B14F-4D97-AF65-F5344CB8AC3E}">
        <p14:creationId xmlns:p14="http://schemas.microsoft.com/office/powerpoint/2010/main" val="25791299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B0D8-659B-4786-A2ED-F4D4E43C4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8" y="2599587"/>
            <a:ext cx="11016343" cy="1658825"/>
          </a:xfrm>
        </p:spPr>
        <p:txBody>
          <a:bodyPr>
            <a:normAutofit/>
          </a:bodyPr>
          <a:lstStyle/>
          <a:p>
            <a:r>
              <a:rPr lang="en-US" sz="4800" dirty="0"/>
              <a:t>Where do you look for medical necessity?</a:t>
            </a:r>
          </a:p>
        </p:txBody>
      </p:sp>
    </p:spTree>
    <p:extLst>
      <p:ext uri="{BB962C8B-B14F-4D97-AF65-F5344CB8AC3E}">
        <p14:creationId xmlns:p14="http://schemas.microsoft.com/office/powerpoint/2010/main" val="765550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B0D8-659B-4786-A2ED-F4D4E43C4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8" y="2385644"/>
            <a:ext cx="11016343" cy="2086712"/>
          </a:xfrm>
        </p:spPr>
        <p:txBody>
          <a:bodyPr>
            <a:normAutofit/>
          </a:bodyPr>
          <a:lstStyle/>
          <a:p>
            <a:r>
              <a:rPr lang="en-US" sz="4800" dirty="0"/>
              <a:t>What happens when patients’ treatment doesn’t meet medical necessity?</a:t>
            </a:r>
          </a:p>
        </p:txBody>
      </p:sp>
    </p:spTree>
    <p:extLst>
      <p:ext uri="{BB962C8B-B14F-4D97-AF65-F5344CB8AC3E}">
        <p14:creationId xmlns:p14="http://schemas.microsoft.com/office/powerpoint/2010/main" val="2662580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B0D8-659B-4786-A2ED-F4D4E43C4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8" y="1879458"/>
            <a:ext cx="11016343" cy="3099083"/>
          </a:xfrm>
        </p:spPr>
        <p:txBody>
          <a:bodyPr>
            <a:normAutofit/>
          </a:bodyPr>
          <a:lstStyle/>
          <a:p>
            <a:r>
              <a:rPr lang="en-US" sz="4800" dirty="0"/>
              <a:t>What happens if your authorization staff/team is unable to find medical necessity for a patient’s order?</a:t>
            </a:r>
          </a:p>
        </p:txBody>
      </p:sp>
    </p:spTree>
    <p:extLst>
      <p:ext uri="{BB962C8B-B14F-4D97-AF65-F5344CB8AC3E}">
        <p14:creationId xmlns:p14="http://schemas.microsoft.com/office/powerpoint/2010/main" val="40201930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B0D8-659B-4786-A2ED-F4D4E43C4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8" y="2599587"/>
            <a:ext cx="11016343" cy="1658825"/>
          </a:xfrm>
        </p:spPr>
        <p:txBody>
          <a:bodyPr>
            <a:normAutofit/>
          </a:bodyPr>
          <a:lstStyle/>
          <a:p>
            <a:r>
              <a:rPr lang="en-US" sz="4800" dirty="0"/>
              <a:t>What documentation does your infusion or radiation staff complete?</a:t>
            </a:r>
          </a:p>
        </p:txBody>
      </p:sp>
    </p:spTree>
    <p:extLst>
      <p:ext uri="{BB962C8B-B14F-4D97-AF65-F5344CB8AC3E}">
        <p14:creationId xmlns:p14="http://schemas.microsoft.com/office/powerpoint/2010/main" val="35588795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B0D8-659B-4786-A2ED-F4D4E43C4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478" y="2262343"/>
            <a:ext cx="11283043" cy="2333314"/>
          </a:xfrm>
        </p:spPr>
        <p:txBody>
          <a:bodyPr>
            <a:normAutofit/>
          </a:bodyPr>
          <a:lstStyle/>
          <a:p>
            <a:r>
              <a:rPr lang="en-US" sz="4800" dirty="0"/>
              <a:t>Do you use any programs to verify that the patient’s primary diagnosis will meet medical necessity?</a:t>
            </a:r>
          </a:p>
        </p:txBody>
      </p:sp>
    </p:spTree>
    <p:extLst>
      <p:ext uri="{BB962C8B-B14F-4D97-AF65-F5344CB8AC3E}">
        <p14:creationId xmlns:p14="http://schemas.microsoft.com/office/powerpoint/2010/main" val="3587608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B0D8-659B-4786-A2ED-F4D4E43C4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7828" y="2124386"/>
            <a:ext cx="11016343" cy="2609227"/>
          </a:xfrm>
        </p:spPr>
        <p:txBody>
          <a:bodyPr>
            <a:normAutofit/>
          </a:bodyPr>
          <a:lstStyle/>
          <a:p>
            <a:r>
              <a:rPr lang="en-US" sz="4800" dirty="0"/>
              <a:t>What measures do you have in place if you do not have a software to help with medical necessity?</a:t>
            </a:r>
          </a:p>
        </p:txBody>
      </p:sp>
    </p:spTree>
    <p:extLst>
      <p:ext uri="{BB962C8B-B14F-4D97-AF65-F5344CB8AC3E}">
        <p14:creationId xmlns:p14="http://schemas.microsoft.com/office/powerpoint/2010/main" val="4190076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7B0D8-659B-4786-A2ED-F4D4E43C4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214" y="1453243"/>
            <a:ext cx="10613572" cy="3951514"/>
          </a:xfrm>
        </p:spPr>
        <p:txBody>
          <a:bodyPr>
            <a:normAutofit/>
          </a:bodyPr>
          <a:lstStyle/>
          <a:p>
            <a:r>
              <a:rPr lang="en-US" sz="4800" dirty="0"/>
              <a:t>What have you done in your organization to make sure medical necessity information is readily available in patients' charts? </a:t>
            </a:r>
          </a:p>
        </p:txBody>
      </p:sp>
    </p:spTree>
    <p:extLst>
      <p:ext uri="{BB962C8B-B14F-4D97-AF65-F5344CB8AC3E}">
        <p14:creationId xmlns:p14="http://schemas.microsoft.com/office/powerpoint/2010/main" val="175952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RM 2020">
      <a:dk1>
        <a:srgbClr val="000000"/>
      </a:dk1>
      <a:lt1>
        <a:srgbClr val="FFFFFF"/>
      </a:lt1>
      <a:dk2>
        <a:srgbClr val="662683"/>
      </a:dk2>
      <a:lt2>
        <a:srgbClr val="E7E6E6"/>
      </a:lt2>
      <a:accent1>
        <a:srgbClr val="662683"/>
      </a:accent1>
      <a:accent2>
        <a:srgbClr val="75C6C7"/>
      </a:accent2>
      <a:accent3>
        <a:srgbClr val="FFF17C"/>
      </a:accent3>
      <a:accent4>
        <a:srgbClr val="D16EA8"/>
      </a:accent4>
      <a:accent5>
        <a:srgbClr val="E84F54"/>
      </a:accent5>
      <a:accent6>
        <a:srgbClr val="BCA3C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A879302D8D164B9815ECF0F5A68A94" ma:contentTypeVersion="13" ma:contentTypeDescription="Create a new document." ma:contentTypeScope="" ma:versionID="fa0fafb1417608ddb261d96f2d4f5dc0">
  <xsd:schema xmlns:xsd="http://www.w3.org/2001/XMLSchema" xmlns:xs="http://www.w3.org/2001/XMLSchema" xmlns:p="http://schemas.microsoft.com/office/2006/metadata/properties" xmlns:ns2="5ff54d2f-da6b-4f54-97ef-367fdedbffb5" xmlns:ns3="48921f6e-9680-402c-910b-d52ff20099fc" targetNamespace="http://schemas.microsoft.com/office/2006/metadata/properties" ma:root="true" ma:fieldsID="53b349cfa022422ba403e5519ddb749d" ns2:_="" ns3:_="">
    <xsd:import namespace="5ff54d2f-da6b-4f54-97ef-367fdedbffb5"/>
    <xsd:import namespace="48921f6e-9680-402c-910b-d52ff20099f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f54d2f-da6b-4f54-97ef-367fdedbff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921f6e-9680-402c-910b-d52ff20099f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C30EAB5-AF81-403D-8993-BF2957F0E47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4DFC8D3-3EA2-44E7-A4F9-1E84378F1DBA}">
  <ds:schemaRefs>
    <ds:schemaRef ds:uri="48921f6e-9680-402c-910b-d52ff20099fc"/>
    <ds:schemaRef ds:uri="5ff54d2f-da6b-4f54-97ef-367fdedbffb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CAE1B249-F52E-419D-8F3B-9E0A8BBCF726}">
  <ds:schemaRefs>
    <ds:schemaRef ds:uri="48921f6e-9680-402c-910b-d52ff20099fc"/>
    <ds:schemaRef ds:uri="5ff54d2f-da6b-4f54-97ef-367fdedbffb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190</Words>
  <Application>Microsoft Office PowerPoint</Application>
  <PresentationFormat>Widescreen</PresentationFormat>
  <Paragraphs>15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Documenting Medical Necessity</vt:lpstr>
      <vt:lpstr>What is medical necessity?</vt:lpstr>
      <vt:lpstr>Where do you look for medical necessity?</vt:lpstr>
      <vt:lpstr>What happens when patients’ treatment doesn’t meet medical necessity?</vt:lpstr>
      <vt:lpstr>What happens if your authorization staff/team is unable to find medical necessity for a patient’s order?</vt:lpstr>
      <vt:lpstr>What documentation does your infusion or radiation staff complete?</vt:lpstr>
      <vt:lpstr>Do you use any programs to verify that the patient’s primary diagnosis will meet medical necessity?</vt:lpstr>
      <vt:lpstr>What measures do you have in place if you do not have a software to help with medical necessity?</vt:lpstr>
      <vt:lpstr>What have you done in your organization to make sure medical necessity information is readily available in patients' charts? </vt:lpstr>
      <vt:lpstr>What is the difference between the below?  </vt:lpstr>
      <vt:lpstr>How do you handle situations where a payer indicates a prior authorization is not required, and you get the denial for medical necessity?</vt:lpstr>
      <vt:lpstr>Thoughts on the role of an oncology-trained clinical pharmacist leading and managing denials due to lack of medical necessity, writing appeal letters, etc.?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Valeria Stevenson</dc:creator>
  <cp:lastModifiedBy>Maddelynne Parker</cp:lastModifiedBy>
  <cp:revision>1</cp:revision>
  <dcterms:created xsi:type="dcterms:W3CDTF">2017-12-28T21:29:02Z</dcterms:created>
  <dcterms:modified xsi:type="dcterms:W3CDTF">2022-04-29T18:02:27Z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0x01010021A879302D8D164B9815ECF0F5A68A94</vt:lpwstr>
  </property>
</Properties>
</file>