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4"/>
  </p:sldMasterIdLst>
  <p:notesMasterIdLst>
    <p:notesMasterId r:id="rId29"/>
  </p:notesMasterIdLst>
  <p:handoutMasterIdLst>
    <p:handoutMasterId r:id="rId30"/>
  </p:handoutMasterIdLst>
  <p:sldIdLst>
    <p:sldId id="1531" r:id="rId5"/>
    <p:sldId id="1532" r:id="rId6"/>
    <p:sldId id="1533" r:id="rId7"/>
    <p:sldId id="1540" r:id="rId8"/>
    <p:sldId id="1535" r:id="rId9"/>
    <p:sldId id="1546" r:id="rId10"/>
    <p:sldId id="1543" r:id="rId11"/>
    <p:sldId id="1536" r:id="rId12"/>
    <p:sldId id="1547" r:id="rId13"/>
    <p:sldId id="1554" r:id="rId14"/>
    <p:sldId id="1555" r:id="rId15"/>
    <p:sldId id="1552" r:id="rId16"/>
    <p:sldId id="1537" r:id="rId17"/>
    <p:sldId id="1548" r:id="rId18"/>
    <p:sldId id="1553" r:id="rId19"/>
    <p:sldId id="1542" r:id="rId20"/>
    <p:sldId id="1538" r:id="rId21"/>
    <p:sldId id="1539" r:id="rId22"/>
    <p:sldId id="1549" r:id="rId23"/>
    <p:sldId id="1550" r:id="rId24"/>
    <p:sldId id="1558" r:id="rId25"/>
    <p:sldId id="1534" r:id="rId26"/>
    <p:sldId id="1551" r:id="rId27"/>
    <p:sldId id="1556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lie Dickens" initials="ND" lastIdx="7" clrIdx="0">
    <p:extLst>
      <p:ext uri="{19B8F6BF-5375-455C-9EA6-DF929625EA0E}">
        <p15:presenceInfo xmlns:p15="http://schemas.microsoft.com/office/powerpoint/2012/main" userId="S::ndickens@accc-cancer.org::f9870b5c-4997-4939-86cf-f8d3574a52b0" providerId="AD"/>
      </p:ext>
    </p:extLst>
  </p:cmAuthor>
  <p:cmAuthor id="2" name="Jessica Walcott" initials="JW" lastIdx="5" clrIdx="1">
    <p:extLst>
      <p:ext uri="{19B8F6BF-5375-455C-9EA6-DF929625EA0E}">
        <p15:presenceInfo xmlns:p15="http://schemas.microsoft.com/office/powerpoint/2012/main" userId="S::jwalcott@accc-cancer.org::a362cbef-169c-4f05-a4fd-523b12bf748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2683"/>
    <a:srgbClr val="004771"/>
    <a:srgbClr val="662583"/>
    <a:srgbClr val="BCA4CE"/>
    <a:srgbClr val="AE6F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8B935D-695F-4B9D-8082-2565EE3B4EC0}" v="555" dt="2022-04-27T15:11:22.6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12" autoAdjust="0"/>
  </p:normalViewPr>
  <p:slideViewPr>
    <p:cSldViewPr snapToGrid="0">
      <p:cViewPr varScale="1">
        <p:scale>
          <a:sx n="103" d="100"/>
          <a:sy n="103" d="100"/>
        </p:scale>
        <p:origin x="8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22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yla Cohen" userId="S::kcohen@accc-cancer.org::44938f2b-ef25-4d12-af6e-619c246c8c03" providerId="AD" clId="Web-{1600DAF2-85C7-F7C5-3095-BBC73144EF1B}"/>
    <pc:docChg chg="addSld delSld">
      <pc:chgData name="Kayla Cohen" userId="S::kcohen@accc-cancer.org::44938f2b-ef25-4d12-af6e-619c246c8c03" providerId="AD" clId="Web-{1600DAF2-85C7-F7C5-3095-BBC73144EF1B}" dt="2022-04-04T19:28:01.345" v="4"/>
      <pc:docMkLst>
        <pc:docMk/>
      </pc:docMkLst>
      <pc:sldChg chg="del">
        <pc:chgData name="Kayla Cohen" userId="S::kcohen@accc-cancer.org::44938f2b-ef25-4d12-af6e-619c246c8c03" providerId="AD" clId="Web-{1600DAF2-85C7-F7C5-3095-BBC73144EF1B}" dt="2022-04-04T19:27:23" v="0"/>
        <pc:sldMkLst>
          <pc:docMk/>
          <pc:sldMk cId="2424732046" sldId="1525"/>
        </pc:sldMkLst>
      </pc:sldChg>
      <pc:sldChg chg="new del">
        <pc:chgData name="Kayla Cohen" userId="S::kcohen@accc-cancer.org::44938f2b-ef25-4d12-af6e-619c246c8c03" providerId="AD" clId="Web-{1600DAF2-85C7-F7C5-3095-BBC73144EF1B}" dt="2022-04-04T19:28:00.267" v="3"/>
        <pc:sldMkLst>
          <pc:docMk/>
          <pc:sldMk cId="1802115755" sldId="1532"/>
        </pc:sldMkLst>
      </pc:sldChg>
      <pc:sldChg chg="new del">
        <pc:chgData name="Kayla Cohen" userId="S::kcohen@accc-cancer.org::44938f2b-ef25-4d12-af6e-619c246c8c03" providerId="AD" clId="Web-{1600DAF2-85C7-F7C5-3095-BBC73144EF1B}" dt="2022-04-04T19:28:01.345" v="4"/>
        <pc:sldMkLst>
          <pc:docMk/>
          <pc:sldMk cId="1188708301" sldId="1533"/>
        </pc:sldMkLst>
      </pc:sldChg>
    </pc:docChg>
  </pc:docChgLst>
  <pc:docChgLst>
    <pc:chgData name="Kayla Cohen" userId="S::kcohen@accc-cancer.org::44938f2b-ef25-4d12-af6e-619c246c8c03" providerId="AD" clId="Web-{53E66A1A-2E05-8401-4936-8624A0796164}"/>
    <pc:docChg chg="addSld delSld">
      <pc:chgData name="Kayla Cohen" userId="S::kcohen@accc-cancer.org::44938f2b-ef25-4d12-af6e-619c246c8c03" providerId="AD" clId="Web-{53E66A1A-2E05-8401-4936-8624A0796164}" dt="2022-04-04T19:03:50.900" v="1"/>
      <pc:docMkLst>
        <pc:docMk/>
      </pc:docMkLst>
      <pc:sldChg chg="new del">
        <pc:chgData name="Kayla Cohen" userId="S::kcohen@accc-cancer.org::44938f2b-ef25-4d12-af6e-619c246c8c03" providerId="AD" clId="Web-{53E66A1A-2E05-8401-4936-8624A0796164}" dt="2022-04-04T19:03:50.900" v="1"/>
        <pc:sldMkLst>
          <pc:docMk/>
          <pc:sldMk cId="2210900201" sldId="1532"/>
        </pc:sldMkLst>
      </pc:sldChg>
    </pc:docChg>
  </pc:docChgLst>
  <pc:docChgLst>
    <pc:chgData name="Maddelynne Parker" userId="e217a117-9a99-4bd0-bf3e-7736824d4f69" providerId="ADAL" clId="{C48B935D-695F-4B9D-8082-2565EE3B4EC0}"/>
    <pc:docChg chg="undo custSel addSld delSld modSld sldOrd">
      <pc:chgData name="Maddelynne Parker" userId="e217a117-9a99-4bd0-bf3e-7736824d4f69" providerId="ADAL" clId="{C48B935D-695F-4B9D-8082-2565EE3B4EC0}" dt="2022-04-27T15:47:18.518" v="1339" actId="122"/>
      <pc:docMkLst>
        <pc:docMk/>
      </pc:docMkLst>
      <pc:sldChg chg="modSp mod">
        <pc:chgData name="Maddelynne Parker" userId="e217a117-9a99-4bd0-bf3e-7736824d4f69" providerId="ADAL" clId="{C48B935D-695F-4B9D-8082-2565EE3B4EC0}" dt="2022-04-27T14:20:02.259" v="1165" actId="14100"/>
        <pc:sldMkLst>
          <pc:docMk/>
          <pc:sldMk cId="2586253508" sldId="1531"/>
        </pc:sldMkLst>
        <pc:spChg chg="mod">
          <ac:chgData name="Maddelynne Parker" userId="e217a117-9a99-4bd0-bf3e-7736824d4f69" providerId="ADAL" clId="{C48B935D-695F-4B9D-8082-2565EE3B4EC0}" dt="2022-04-27T14:19:24.588" v="1139" actId="255"/>
          <ac:spMkLst>
            <pc:docMk/>
            <pc:sldMk cId="2586253508" sldId="1531"/>
            <ac:spMk id="4" creationId="{00000000-0000-0000-0000-000000000000}"/>
          </ac:spMkLst>
        </pc:spChg>
        <pc:spChg chg="mod">
          <ac:chgData name="Maddelynne Parker" userId="e217a117-9a99-4bd0-bf3e-7736824d4f69" providerId="ADAL" clId="{C48B935D-695F-4B9D-8082-2565EE3B4EC0}" dt="2022-04-27T14:20:02.259" v="1165" actId="14100"/>
          <ac:spMkLst>
            <pc:docMk/>
            <pc:sldMk cId="2586253508" sldId="1531"/>
            <ac:spMk id="5" creationId="{00000000-0000-0000-0000-000000000000}"/>
          </ac:spMkLst>
        </pc:spChg>
      </pc:sldChg>
      <pc:sldChg chg="modSp mod">
        <pc:chgData name="Maddelynne Parker" userId="e217a117-9a99-4bd0-bf3e-7736824d4f69" providerId="ADAL" clId="{C48B935D-695F-4B9D-8082-2565EE3B4EC0}" dt="2022-04-27T12:22:30.542" v="22" actId="255"/>
        <pc:sldMkLst>
          <pc:docMk/>
          <pc:sldMk cId="3731248755" sldId="1532"/>
        </pc:sldMkLst>
        <pc:spChg chg="mod">
          <ac:chgData name="Maddelynne Parker" userId="e217a117-9a99-4bd0-bf3e-7736824d4f69" providerId="ADAL" clId="{C48B935D-695F-4B9D-8082-2565EE3B4EC0}" dt="2022-04-27T12:21:26.392" v="3" actId="1076"/>
          <ac:spMkLst>
            <pc:docMk/>
            <pc:sldMk cId="3731248755" sldId="1532"/>
            <ac:spMk id="2" creationId="{00000000-0000-0000-0000-000000000000}"/>
          </ac:spMkLst>
        </pc:spChg>
        <pc:spChg chg="mod">
          <ac:chgData name="Maddelynne Parker" userId="e217a117-9a99-4bd0-bf3e-7736824d4f69" providerId="ADAL" clId="{C48B935D-695F-4B9D-8082-2565EE3B4EC0}" dt="2022-04-27T12:22:30.542" v="22" actId="255"/>
          <ac:spMkLst>
            <pc:docMk/>
            <pc:sldMk cId="3731248755" sldId="1532"/>
            <ac:spMk id="3" creationId="{00000000-0000-0000-0000-000000000000}"/>
          </ac:spMkLst>
        </pc:spChg>
      </pc:sldChg>
      <pc:sldChg chg="modSp mod">
        <pc:chgData name="Maddelynne Parker" userId="e217a117-9a99-4bd0-bf3e-7736824d4f69" providerId="ADAL" clId="{C48B935D-695F-4B9D-8082-2565EE3B4EC0}" dt="2022-04-27T15:10:27.972" v="1195" actId="404"/>
        <pc:sldMkLst>
          <pc:docMk/>
          <pc:sldMk cId="3862973697" sldId="1533"/>
        </pc:sldMkLst>
        <pc:graphicFrameChg chg="mod modGraphic">
          <ac:chgData name="Maddelynne Parker" userId="e217a117-9a99-4bd0-bf3e-7736824d4f69" providerId="ADAL" clId="{C48B935D-695F-4B9D-8082-2565EE3B4EC0}" dt="2022-04-27T15:10:27.972" v="1195" actId="404"/>
          <ac:graphicFrameMkLst>
            <pc:docMk/>
            <pc:sldMk cId="3862973697" sldId="1533"/>
            <ac:graphicFrameMk id="4" creationId="{00000000-0000-0000-0000-000000000000}"/>
          </ac:graphicFrameMkLst>
        </pc:graphicFrameChg>
      </pc:sldChg>
      <pc:sldChg chg="addSp delSp modSp mod">
        <pc:chgData name="Maddelynne Parker" userId="e217a117-9a99-4bd0-bf3e-7736824d4f69" providerId="ADAL" clId="{C48B935D-695F-4B9D-8082-2565EE3B4EC0}" dt="2022-04-27T14:09:45.490" v="898" actId="478"/>
        <pc:sldMkLst>
          <pc:docMk/>
          <pc:sldMk cId="503950530" sldId="1534"/>
        </pc:sldMkLst>
        <pc:spChg chg="add mod">
          <ac:chgData name="Maddelynne Parker" userId="e217a117-9a99-4bd0-bf3e-7736824d4f69" providerId="ADAL" clId="{C48B935D-695F-4B9D-8082-2565EE3B4EC0}" dt="2022-04-27T14:09:41.981" v="897" actId="1076"/>
          <ac:spMkLst>
            <pc:docMk/>
            <pc:sldMk cId="503950530" sldId="1534"/>
            <ac:spMk id="2" creationId="{2EC20FB0-C2FD-4BB7-9734-DFD03F18B28B}"/>
          </ac:spMkLst>
        </pc:spChg>
        <pc:spChg chg="del">
          <ac:chgData name="Maddelynne Parker" userId="e217a117-9a99-4bd0-bf3e-7736824d4f69" providerId="ADAL" clId="{C48B935D-695F-4B9D-8082-2565EE3B4EC0}" dt="2022-04-27T14:09:45.490" v="898" actId="478"/>
          <ac:spMkLst>
            <pc:docMk/>
            <pc:sldMk cId="503950530" sldId="1534"/>
            <ac:spMk id="5" creationId="{00000000-0000-0000-0000-000000000000}"/>
          </ac:spMkLst>
        </pc:spChg>
      </pc:sldChg>
      <pc:sldChg chg="addSp delSp modSp mod">
        <pc:chgData name="Maddelynne Parker" userId="e217a117-9a99-4bd0-bf3e-7736824d4f69" providerId="ADAL" clId="{C48B935D-695F-4B9D-8082-2565EE3B4EC0}" dt="2022-04-27T12:36:07.369" v="138" actId="1076"/>
        <pc:sldMkLst>
          <pc:docMk/>
          <pc:sldMk cId="4062916746" sldId="1535"/>
        </pc:sldMkLst>
        <pc:spChg chg="add del mod">
          <ac:chgData name="Maddelynne Parker" userId="e217a117-9a99-4bd0-bf3e-7736824d4f69" providerId="ADAL" clId="{C48B935D-695F-4B9D-8082-2565EE3B4EC0}" dt="2022-04-27T12:35:49.580" v="133" actId="931"/>
          <ac:spMkLst>
            <pc:docMk/>
            <pc:sldMk cId="4062916746" sldId="1535"/>
            <ac:spMk id="3" creationId="{D216FD18-1406-4F9B-925D-643BB93CD373}"/>
          </ac:spMkLst>
        </pc:spChg>
        <pc:spChg chg="mod">
          <ac:chgData name="Maddelynne Parker" userId="e217a117-9a99-4bd0-bf3e-7736824d4f69" providerId="ADAL" clId="{C48B935D-695F-4B9D-8082-2565EE3B4EC0}" dt="2022-04-27T12:36:07.369" v="138" actId="1076"/>
          <ac:spMkLst>
            <pc:docMk/>
            <pc:sldMk cId="4062916746" sldId="1535"/>
            <ac:spMk id="4" creationId="{00000000-0000-0000-0000-000000000000}"/>
          </ac:spMkLst>
        </pc:spChg>
        <pc:spChg chg="mod">
          <ac:chgData name="Maddelynne Parker" userId="e217a117-9a99-4bd0-bf3e-7736824d4f69" providerId="ADAL" clId="{C48B935D-695F-4B9D-8082-2565EE3B4EC0}" dt="2022-04-27T12:36:01.104" v="137" actId="14100"/>
          <ac:spMkLst>
            <pc:docMk/>
            <pc:sldMk cId="4062916746" sldId="1535"/>
            <ac:spMk id="6" creationId="{00000000-0000-0000-0000-000000000000}"/>
          </ac:spMkLst>
        </pc:spChg>
        <pc:picChg chg="del mod">
          <ac:chgData name="Maddelynne Parker" userId="e217a117-9a99-4bd0-bf3e-7736824d4f69" providerId="ADAL" clId="{C48B935D-695F-4B9D-8082-2565EE3B4EC0}" dt="2022-04-27T12:35:42.691" v="132" actId="478"/>
          <ac:picMkLst>
            <pc:docMk/>
            <pc:sldMk cId="4062916746" sldId="1535"/>
            <ac:picMk id="7" creationId="{00000000-0000-0000-0000-000000000000}"/>
          </ac:picMkLst>
        </pc:picChg>
        <pc:picChg chg="add mod">
          <ac:chgData name="Maddelynne Parker" userId="e217a117-9a99-4bd0-bf3e-7736824d4f69" providerId="ADAL" clId="{C48B935D-695F-4B9D-8082-2565EE3B4EC0}" dt="2022-04-27T12:35:55.978" v="136" actId="962"/>
          <ac:picMkLst>
            <pc:docMk/>
            <pc:sldMk cId="4062916746" sldId="1535"/>
            <ac:picMk id="8" creationId="{9AE0B041-8ED0-450E-8CDC-8A9A164640A5}"/>
          </ac:picMkLst>
        </pc:picChg>
      </pc:sldChg>
      <pc:sldChg chg="addSp modSp mod">
        <pc:chgData name="Maddelynne Parker" userId="e217a117-9a99-4bd0-bf3e-7736824d4f69" providerId="ADAL" clId="{C48B935D-695F-4B9D-8082-2565EE3B4EC0}" dt="2022-04-27T13:04:44.019" v="545" actId="1076"/>
        <pc:sldMkLst>
          <pc:docMk/>
          <pc:sldMk cId="2102009400" sldId="1536"/>
        </pc:sldMkLst>
        <pc:spChg chg="mod">
          <ac:chgData name="Maddelynne Parker" userId="e217a117-9a99-4bd0-bf3e-7736824d4f69" providerId="ADAL" clId="{C48B935D-695F-4B9D-8082-2565EE3B4EC0}" dt="2022-04-27T12:45:57.325" v="232" actId="1076"/>
          <ac:spMkLst>
            <pc:docMk/>
            <pc:sldMk cId="2102009400" sldId="1536"/>
            <ac:spMk id="2" creationId="{00000000-0000-0000-0000-000000000000}"/>
          </ac:spMkLst>
        </pc:spChg>
        <pc:spChg chg="add mod">
          <ac:chgData name="Maddelynne Parker" userId="e217a117-9a99-4bd0-bf3e-7736824d4f69" providerId="ADAL" clId="{C48B935D-695F-4B9D-8082-2565EE3B4EC0}" dt="2022-04-27T13:04:44.019" v="545" actId="1076"/>
          <ac:spMkLst>
            <pc:docMk/>
            <pc:sldMk cId="2102009400" sldId="1536"/>
            <ac:spMk id="3" creationId="{1F303282-1E25-49F3-A4BC-CDD696155DDC}"/>
          </ac:spMkLst>
        </pc:spChg>
        <pc:graphicFrameChg chg="mod modGraphic">
          <ac:chgData name="Maddelynne Parker" userId="e217a117-9a99-4bd0-bf3e-7736824d4f69" providerId="ADAL" clId="{C48B935D-695F-4B9D-8082-2565EE3B4EC0}" dt="2022-04-27T13:04:01.215" v="529" actId="20577"/>
          <ac:graphicFrameMkLst>
            <pc:docMk/>
            <pc:sldMk cId="2102009400" sldId="1536"/>
            <ac:graphicFrameMk id="5" creationId="{00000000-0000-0000-0000-000000000000}"/>
          </ac:graphicFrameMkLst>
        </pc:graphicFrameChg>
      </pc:sldChg>
      <pc:sldChg chg="modSp mod">
        <pc:chgData name="Maddelynne Parker" userId="e217a117-9a99-4bd0-bf3e-7736824d4f69" providerId="ADAL" clId="{C48B935D-695F-4B9D-8082-2565EE3B4EC0}" dt="2022-04-27T13:40:10.095" v="640" actId="113"/>
        <pc:sldMkLst>
          <pc:docMk/>
          <pc:sldMk cId="974279032" sldId="1537"/>
        </pc:sldMkLst>
        <pc:graphicFrameChg chg="mod modGraphic">
          <ac:chgData name="Maddelynne Parker" userId="e217a117-9a99-4bd0-bf3e-7736824d4f69" providerId="ADAL" clId="{C48B935D-695F-4B9D-8082-2565EE3B4EC0}" dt="2022-04-27T13:40:10.095" v="640" actId="113"/>
          <ac:graphicFrameMkLst>
            <pc:docMk/>
            <pc:sldMk cId="974279032" sldId="1537"/>
            <ac:graphicFrameMk id="4" creationId="{00000000-0000-0000-0000-000000000000}"/>
          </ac:graphicFrameMkLst>
        </pc:graphicFrameChg>
      </pc:sldChg>
      <pc:sldChg chg="addSp delSp modSp mod">
        <pc:chgData name="Maddelynne Parker" userId="e217a117-9a99-4bd0-bf3e-7736824d4f69" providerId="ADAL" clId="{C48B935D-695F-4B9D-8082-2565EE3B4EC0}" dt="2022-04-27T14:04:02.379" v="779" actId="1076"/>
        <pc:sldMkLst>
          <pc:docMk/>
          <pc:sldMk cId="469896379" sldId="1538"/>
        </pc:sldMkLst>
        <pc:spChg chg="mod">
          <ac:chgData name="Maddelynne Parker" userId="e217a117-9a99-4bd0-bf3e-7736824d4f69" providerId="ADAL" clId="{C48B935D-695F-4B9D-8082-2565EE3B4EC0}" dt="2022-04-27T14:03:57.644" v="777" actId="1076"/>
          <ac:spMkLst>
            <pc:docMk/>
            <pc:sldMk cId="469896379" sldId="1538"/>
            <ac:spMk id="2" creationId="{00000000-0000-0000-0000-000000000000}"/>
          </ac:spMkLst>
        </pc:spChg>
        <pc:spChg chg="add del mod">
          <ac:chgData name="Maddelynne Parker" userId="e217a117-9a99-4bd0-bf3e-7736824d4f69" providerId="ADAL" clId="{C48B935D-695F-4B9D-8082-2565EE3B4EC0}" dt="2022-04-27T14:03:23.376" v="769" actId="478"/>
          <ac:spMkLst>
            <pc:docMk/>
            <pc:sldMk cId="469896379" sldId="1538"/>
            <ac:spMk id="4" creationId="{CADB4E71-3187-4E0B-850A-E56211E312D5}"/>
          </ac:spMkLst>
        </pc:spChg>
        <pc:spChg chg="mod">
          <ac:chgData name="Maddelynne Parker" userId="e217a117-9a99-4bd0-bf3e-7736824d4f69" providerId="ADAL" clId="{C48B935D-695F-4B9D-8082-2565EE3B4EC0}" dt="2022-04-27T14:04:02.379" v="779" actId="1076"/>
          <ac:spMkLst>
            <pc:docMk/>
            <pc:sldMk cId="469896379" sldId="1538"/>
            <ac:spMk id="9" creationId="{00000000-0000-0000-0000-000000000000}"/>
          </ac:spMkLst>
        </pc:spChg>
        <pc:picChg chg="add del mod">
          <ac:chgData name="Maddelynne Parker" userId="e217a117-9a99-4bd0-bf3e-7736824d4f69" providerId="ADAL" clId="{C48B935D-695F-4B9D-8082-2565EE3B4EC0}" dt="2022-04-27T14:03:29.317" v="773" actId="478"/>
          <ac:picMkLst>
            <pc:docMk/>
            <pc:sldMk cId="469896379" sldId="1538"/>
            <ac:picMk id="6" creationId="{B9BBEA67-3651-4657-9E8A-F97BB2B63501}"/>
          </ac:picMkLst>
        </pc:picChg>
        <pc:picChg chg="del mod">
          <ac:chgData name="Maddelynne Parker" userId="e217a117-9a99-4bd0-bf3e-7736824d4f69" providerId="ADAL" clId="{C48B935D-695F-4B9D-8082-2565EE3B4EC0}" dt="2022-04-27T13:52:09.797" v="761" actId="478"/>
          <ac:picMkLst>
            <pc:docMk/>
            <pc:sldMk cId="469896379" sldId="1538"/>
            <ac:picMk id="10" creationId="{00000000-0000-0000-0000-000000000000}"/>
          </ac:picMkLst>
        </pc:picChg>
      </pc:sldChg>
      <pc:sldChg chg="modSp mod">
        <pc:chgData name="Maddelynne Parker" userId="e217a117-9a99-4bd0-bf3e-7736824d4f69" providerId="ADAL" clId="{C48B935D-695F-4B9D-8082-2565EE3B4EC0}" dt="2022-04-27T15:29:05.813" v="1338" actId="20577"/>
        <pc:sldMkLst>
          <pc:docMk/>
          <pc:sldMk cId="2463766947" sldId="1539"/>
        </pc:sldMkLst>
        <pc:spChg chg="mod">
          <ac:chgData name="Maddelynne Parker" userId="e217a117-9a99-4bd0-bf3e-7736824d4f69" providerId="ADAL" clId="{C48B935D-695F-4B9D-8082-2565EE3B4EC0}" dt="2022-04-27T15:29:05.813" v="1338" actId="20577"/>
          <ac:spMkLst>
            <pc:docMk/>
            <pc:sldMk cId="2463766947" sldId="1539"/>
            <ac:spMk id="2" creationId="{00000000-0000-0000-0000-000000000000}"/>
          </ac:spMkLst>
        </pc:spChg>
        <pc:graphicFrameChg chg="mod modGraphic">
          <ac:chgData name="Maddelynne Parker" userId="e217a117-9a99-4bd0-bf3e-7736824d4f69" providerId="ADAL" clId="{C48B935D-695F-4B9D-8082-2565EE3B4EC0}" dt="2022-04-27T15:11:22.625" v="1219" actId="20577"/>
          <ac:graphicFrameMkLst>
            <pc:docMk/>
            <pc:sldMk cId="2463766947" sldId="1539"/>
            <ac:graphicFrameMk id="5" creationId="{00000000-0000-0000-0000-000000000000}"/>
          </ac:graphicFrameMkLst>
        </pc:graphicFrameChg>
      </pc:sldChg>
      <pc:sldChg chg="modSp mod">
        <pc:chgData name="Maddelynne Parker" userId="e217a117-9a99-4bd0-bf3e-7736824d4f69" providerId="ADAL" clId="{C48B935D-695F-4B9D-8082-2565EE3B4EC0}" dt="2022-04-27T12:55:33.457" v="364" actId="1076"/>
        <pc:sldMkLst>
          <pc:docMk/>
          <pc:sldMk cId="406872657" sldId="1540"/>
        </pc:sldMkLst>
        <pc:spChg chg="mod">
          <ac:chgData name="Maddelynne Parker" userId="e217a117-9a99-4bd0-bf3e-7736824d4f69" providerId="ADAL" clId="{C48B935D-695F-4B9D-8082-2565EE3B4EC0}" dt="2022-04-27T12:55:33.457" v="364" actId="1076"/>
          <ac:spMkLst>
            <pc:docMk/>
            <pc:sldMk cId="406872657" sldId="1540"/>
            <ac:spMk id="5" creationId="{00000000-0000-0000-0000-000000000000}"/>
          </ac:spMkLst>
        </pc:spChg>
        <pc:graphicFrameChg chg="mod modGraphic">
          <ac:chgData name="Maddelynne Parker" userId="e217a117-9a99-4bd0-bf3e-7736824d4f69" providerId="ADAL" clId="{C48B935D-695F-4B9D-8082-2565EE3B4EC0}" dt="2022-04-27T12:55:19.701" v="363" actId="404"/>
          <ac:graphicFrameMkLst>
            <pc:docMk/>
            <pc:sldMk cId="406872657" sldId="1540"/>
            <ac:graphicFrameMk id="7" creationId="{00000000-0000-0000-0000-000000000000}"/>
          </ac:graphicFrameMkLst>
        </pc:graphicFrameChg>
      </pc:sldChg>
      <pc:sldChg chg="modSp mod">
        <pc:chgData name="Maddelynne Parker" userId="e217a117-9a99-4bd0-bf3e-7736824d4f69" providerId="ADAL" clId="{C48B935D-695F-4B9D-8082-2565EE3B4EC0}" dt="2022-04-27T15:11:08.858" v="1215" actId="313"/>
        <pc:sldMkLst>
          <pc:docMk/>
          <pc:sldMk cId="4033521122" sldId="1542"/>
        </pc:sldMkLst>
        <pc:spChg chg="mod">
          <ac:chgData name="Maddelynne Parker" userId="e217a117-9a99-4bd0-bf3e-7736824d4f69" providerId="ADAL" clId="{C48B935D-695F-4B9D-8082-2565EE3B4EC0}" dt="2022-04-27T13:44:07.086" v="720" actId="1076"/>
          <ac:spMkLst>
            <pc:docMk/>
            <pc:sldMk cId="4033521122" sldId="1542"/>
            <ac:spMk id="5" creationId="{00000000-0000-0000-0000-000000000000}"/>
          </ac:spMkLst>
        </pc:spChg>
        <pc:graphicFrameChg chg="mod modGraphic">
          <ac:chgData name="Maddelynne Parker" userId="e217a117-9a99-4bd0-bf3e-7736824d4f69" providerId="ADAL" clId="{C48B935D-695F-4B9D-8082-2565EE3B4EC0}" dt="2022-04-27T15:11:08.858" v="1215" actId="313"/>
          <ac:graphicFrameMkLst>
            <pc:docMk/>
            <pc:sldMk cId="4033521122" sldId="1542"/>
            <ac:graphicFrameMk id="7" creationId="{00000000-0000-0000-0000-000000000000}"/>
          </ac:graphicFrameMkLst>
        </pc:graphicFrameChg>
      </pc:sldChg>
      <pc:sldChg chg="modSp mod">
        <pc:chgData name="Maddelynne Parker" userId="e217a117-9a99-4bd0-bf3e-7736824d4f69" providerId="ADAL" clId="{C48B935D-695F-4B9D-8082-2565EE3B4EC0}" dt="2022-04-27T12:45:38.286" v="228"/>
        <pc:sldMkLst>
          <pc:docMk/>
          <pc:sldMk cId="863235313" sldId="1543"/>
        </pc:sldMkLst>
        <pc:spChg chg="mod">
          <ac:chgData name="Maddelynne Parker" userId="e217a117-9a99-4bd0-bf3e-7736824d4f69" providerId="ADAL" clId="{C48B935D-695F-4B9D-8082-2565EE3B4EC0}" dt="2022-04-27T12:44:10.976" v="207" actId="1076"/>
          <ac:spMkLst>
            <pc:docMk/>
            <pc:sldMk cId="863235313" sldId="1543"/>
            <ac:spMk id="5" creationId="{00000000-0000-0000-0000-000000000000}"/>
          </ac:spMkLst>
        </pc:spChg>
        <pc:graphicFrameChg chg="mod">
          <ac:chgData name="Maddelynne Parker" userId="e217a117-9a99-4bd0-bf3e-7736824d4f69" providerId="ADAL" clId="{C48B935D-695F-4B9D-8082-2565EE3B4EC0}" dt="2022-04-27T12:45:38.286" v="228"/>
          <ac:graphicFrameMkLst>
            <pc:docMk/>
            <pc:sldMk cId="863235313" sldId="1543"/>
            <ac:graphicFrameMk id="7" creationId="{00000000-0000-0000-0000-000000000000}"/>
          </ac:graphicFrameMkLst>
        </pc:graphicFrameChg>
      </pc:sldChg>
      <pc:sldChg chg="modSp mod">
        <pc:chgData name="Maddelynne Parker" userId="e217a117-9a99-4bd0-bf3e-7736824d4f69" providerId="ADAL" clId="{C48B935D-695F-4B9D-8082-2565EE3B4EC0}" dt="2022-04-27T12:52:18.473" v="313"/>
        <pc:sldMkLst>
          <pc:docMk/>
          <pc:sldMk cId="597788314" sldId="1546"/>
        </pc:sldMkLst>
        <pc:spChg chg="mod">
          <ac:chgData name="Maddelynne Parker" userId="e217a117-9a99-4bd0-bf3e-7736824d4f69" providerId="ADAL" clId="{C48B935D-695F-4B9D-8082-2565EE3B4EC0}" dt="2022-04-27T12:36:38.899" v="142" actId="1076"/>
          <ac:spMkLst>
            <pc:docMk/>
            <pc:sldMk cId="597788314" sldId="1546"/>
            <ac:spMk id="5" creationId="{00000000-0000-0000-0000-000000000000}"/>
          </ac:spMkLst>
        </pc:spChg>
        <pc:graphicFrameChg chg="mod">
          <ac:chgData name="Maddelynne Parker" userId="e217a117-9a99-4bd0-bf3e-7736824d4f69" providerId="ADAL" clId="{C48B935D-695F-4B9D-8082-2565EE3B4EC0}" dt="2022-04-27T12:52:18.473" v="313"/>
          <ac:graphicFrameMkLst>
            <pc:docMk/>
            <pc:sldMk cId="597788314" sldId="1546"/>
            <ac:graphicFrameMk id="7" creationId="{00000000-0000-0000-0000-000000000000}"/>
          </ac:graphicFrameMkLst>
        </pc:graphicFrameChg>
      </pc:sldChg>
      <pc:sldChg chg="modSp mod">
        <pc:chgData name="Maddelynne Parker" userId="e217a117-9a99-4bd0-bf3e-7736824d4f69" providerId="ADAL" clId="{C48B935D-695F-4B9D-8082-2565EE3B4EC0}" dt="2022-04-27T13:02:09.568" v="463" actId="1076"/>
        <pc:sldMkLst>
          <pc:docMk/>
          <pc:sldMk cId="4058793157" sldId="1547"/>
        </pc:sldMkLst>
        <pc:spChg chg="mod">
          <ac:chgData name="Maddelynne Parker" userId="e217a117-9a99-4bd0-bf3e-7736824d4f69" providerId="ADAL" clId="{C48B935D-695F-4B9D-8082-2565EE3B4EC0}" dt="2022-04-27T12:48:14.367" v="260" actId="20577"/>
          <ac:spMkLst>
            <pc:docMk/>
            <pc:sldMk cId="4058793157" sldId="1547"/>
            <ac:spMk id="5" creationId="{00000000-0000-0000-0000-000000000000}"/>
          </ac:spMkLst>
        </pc:spChg>
        <pc:graphicFrameChg chg="mod modGraphic">
          <ac:chgData name="Maddelynne Parker" userId="e217a117-9a99-4bd0-bf3e-7736824d4f69" providerId="ADAL" clId="{C48B935D-695F-4B9D-8082-2565EE3B4EC0}" dt="2022-04-27T13:02:09.568" v="463" actId="1076"/>
          <ac:graphicFrameMkLst>
            <pc:docMk/>
            <pc:sldMk cId="4058793157" sldId="1547"/>
            <ac:graphicFrameMk id="7" creationId="{00000000-0000-0000-0000-000000000000}"/>
          </ac:graphicFrameMkLst>
        </pc:graphicFrameChg>
      </pc:sldChg>
      <pc:sldChg chg="modSp mod">
        <pc:chgData name="Maddelynne Parker" userId="e217a117-9a99-4bd0-bf3e-7736824d4f69" providerId="ADAL" clId="{C48B935D-695F-4B9D-8082-2565EE3B4EC0}" dt="2022-04-27T13:41:14.507" v="656" actId="403"/>
        <pc:sldMkLst>
          <pc:docMk/>
          <pc:sldMk cId="4018305213" sldId="1548"/>
        </pc:sldMkLst>
        <pc:spChg chg="mod">
          <ac:chgData name="Maddelynne Parker" userId="e217a117-9a99-4bd0-bf3e-7736824d4f69" providerId="ADAL" clId="{C48B935D-695F-4B9D-8082-2565EE3B4EC0}" dt="2022-04-27T13:40:44.091" v="643" actId="1076"/>
          <ac:spMkLst>
            <pc:docMk/>
            <pc:sldMk cId="4018305213" sldId="1548"/>
            <ac:spMk id="2" creationId="{00000000-0000-0000-0000-000000000000}"/>
          </ac:spMkLst>
        </pc:spChg>
        <pc:graphicFrameChg chg="mod modGraphic">
          <ac:chgData name="Maddelynne Parker" userId="e217a117-9a99-4bd0-bf3e-7736824d4f69" providerId="ADAL" clId="{C48B935D-695F-4B9D-8082-2565EE3B4EC0}" dt="2022-04-27T13:41:14.507" v="656" actId="403"/>
          <ac:graphicFrameMkLst>
            <pc:docMk/>
            <pc:sldMk cId="4018305213" sldId="1548"/>
            <ac:graphicFrameMk id="5" creationId="{00000000-0000-0000-0000-000000000000}"/>
          </ac:graphicFrameMkLst>
        </pc:graphicFrameChg>
      </pc:sldChg>
      <pc:sldChg chg="modSp mod">
        <pc:chgData name="Maddelynne Parker" userId="e217a117-9a99-4bd0-bf3e-7736824d4f69" providerId="ADAL" clId="{C48B935D-695F-4B9D-8082-2565EE3B4EC0}" dt="2022-04-27T15:28:45.425" v="1308" actId="20577"/>
        <pc:sldMkLst>
          <pc:docMk/>
          <pc:sldMk cId="463618999" sldId="1549"/>
        </pc:sldMkLst>
        <pc:spChg chg="mod">
          <ac:chgData name="Maddelynne Parker" userId="e217a117-9a99-4bd0-bf3e-7736824d4f69" providerId="ADAL" clId="{C48B935D-695F-4B9D-8082-2565EE3B4EC0}" dt="2022-04-27T14:04:47.691" v="795" actId="1076"/>
          <ac:spMkLst>
            <pc:docMk/>
            <pc:sldMk cId="463618999" sldId="1549"/>
            <ac:spMk id="2" creationId="{00000000-0000-0000-0000-000000000000}"/>
          </ac:spMkLst>
        </pc:spChg>
        <pc:spChg chg="mod">
          <ac:chgData name="Maddelynne Parker" userId="e217a117-9a99-4bd0-bf3e-7736824d4f69" providerId="ADAL" clId="{C48B935D-695F-4B9D-8082-2565EE3B4EC0}" dt="2022-04-27T15:28:45.425" v="1308" actId="20577"/>
          <ac:spMkLst>
            <pc:docMk/>
            <pc:sldMk cId="463618999" sldId="1549"/>
            <ac:spMk id="4" creationId="{00000000-0000-0000-0000-000000000000}"/>
          </ac:spMkLst>
        </pc:spChg>
      </pc:sldChg>
      <pc:sldChg chg="modSp mod">
        <pc:chgData name="Maddelynne Parker" userId="e217a117-9a99-4bd0-bf3e-7736824d4f69" providerId="ADAL" clId="{C48B935D-695F-4B9D-8082-2565EE3B4EC0}" dt="2022-04-27T15:15:47.678" v="1301" actId="1076"/>
        <pc:sldMkLst>
          <pc:docMk/>
          <pc:sldMk cId="2617408325" sldId="1550"/>
        </pc:sldMkLst>
        <pc:spChg chg="mod">
          <ac:chgData name="Maddelynne Parker" userId="e217a117-9a99-4bd0-bf3e-7736824d4f69" providerId="ADAL" clId="{C48B935D-695F-4B9D-8082-2565EE3B4EC0}" dt="2022-04-27T15:15:43.514" v="1300" actId="1076"/>
          <ac:spMkLst>
            <pc:docMk/>
            <pc:sldMk cId="2617408325" sldId="1550"/>
            <ac:spMk id="2" creationId="{00000000-0000-0000-0000-000000000000}"/>
          </ac:spMkLst>
        </pc:spChg>
        <pc:spChg chg="mod">
          <ac:chgData name="Maddelynne Parker" userId="e217a117-9a99-4bd0-bf3e-7736824d4f69" providerId="ADAL" clId="{C48B935D-695F-4B9D-8082-2565EE3B4EC0}" dt="2022-04-27T15:15:47.678" v="1301" actId="1076"/>
          <ac:spMkLst>
            <pc:docMk/>
            <pc:sldMk cId="2617408325" sldId="1550"/>
            <ac:spMk id="3" creationId="{00000000-0000-0000-0000-000000000000}"/>
          </ac:spMkLst>
        </pc:spChg>
      </pc:sldChg>
      <pc:sldChg chg="addSp delSp modSp mod">
        <pc:chgData name="Maddelynne Parker" userId="e217a117-9a99-4bd0-bf3e-7736824d4f69" providerId="ADAL" clId="{C48B935D-695F-4B9D-8082-2565EE3B4EC0}" dt="2022-04-27T15:47:18.518" v="1339" actId="122"/>
        <pc:sldMkLst>
          <pc:docMk/>
          <pc:sldMk cId="900495358" sldId="1551"/>
        </pc:sldMkLst>
        <pc:spChg chg="add del mod">
          <ac:chgData name="Maddelynne Parker" userId="e217a117-9a99-4bd0-bf3e-7736824d4f69" providerId="ADAL" clId="{C48B935D-695F-4B9D-8082-2565EE3B4EC0}" dt="2022-04-27T14:14:22.399" v="1123" actId="478"/>
          <ac:spMkLst>
            <pc:docMk/>
            <pc:sldMk cId="900495358" sldId="1551"/>
            <ac:spMk id="3" creationId="{C02D2D4C-584F-49D9-B5C8-FFA5F51FE135}"/>
          </ac:spMkLst>
        </pc:spChg>
        <pc:spChg chg="mod">
          <ac:chgData name="Maddelynne Parker" userId="e217a117-9a99-4bd0-bf3e-7736824d4f69" providerId="ADAL" clId="{C48B935D-695F-4B9D-8082-2565EE3B4EC0}" dt="2022-04-27T14:14:08.785" v="1121" actId="20577"/>
          <ac:spMkLst>
            <pc:docMk/>
            <pc:sldMk cId="900495358" sldId="1551"/>
            <ac:spMk id="4" creationId="{00000000-0000-0000-0000-000000000000}"/>
          </ac:spMkLst>
        </pc:spChg>
        <pc:spChg chg="mod">
          <ac:chgData name="Maddelynne Parker" userId="e217a117-9a99-4bd0-bf3e-7736824d4f69" providerId="ADAL" clId="{C48B935D-695F-4B9D-8082-2565EE3B4EC0}" dt="2022-04-27T15:47:18.518" v="1339" actId="122"/>
          <ac:spMkLst>
            <pc:docMk/>
            <pc:sldMk cId="900495358" sldId="1551"/>
            <ac:spMk id="6" creationId="{00000000-0000-0000-0000-000000000000}"/>
          </ac:spMkLst>
        </pc:spChg>
        <pc:picChg chg="del">
          <ac:chgData name="Maddelynne Parker" userId="e217a117-9a99-4bd0-bf3e-7736824d4f69" providerId="ADAL" clId="{C48B935D-695F-4B9D-8082-2565EE3B4EC0}" dt="2022-04-27T14:14:11.996" v="1122" actId="478"/>
          <ac:picMkLst>
            <pc:docMk/>
            <pc:sldMk cId="900495358" sldId="1551"/>
            <ac:picMk id="8" creationId="{00000000-0000-0000-0000-000000000000}"/>
          </ac:picMkLst>
        </pc:picChg>
      </pc:sldChg>
      <pc:sldChg chg="addSp delSp modSp mod">
        <pc:chgData name="Maddelynne Parker" userId="e217a117-9a99-4bd0-bf3e-7736824d4f69" providerId="ADAL" clId="{C48B935D-695F-4B9D-8082-2565EE3B4EC0}" dt="2022-04-27T13:59:21.331" v="768" actId="1076"/>
        <pc:sldMkLst>
          <pc:docMk/>
          <pc:sldMk cId="795690366" sldId="1552"/>
        </pc:sldMkLst>
        <pc:spChg chg="mod">
          <ac:chgData name="Maddelynne Parker" userId="e217a117-9a99-4bd0-bf3e-7736824d4f69" providerId="ADAL" clId="{C48B935D-695F-4B9D-8082-2565EE3B4EC0}" dt="2022-04-27T13:41:40.784" v="662" actId="20577"/>
          <ac:spMkLst>
            <pc:docMk/>
            <pc:sldMk cId="795690366" sldId="1552"/>
            <ac:spMk id="3" creationId="{00000000-0000-0000-0000-000000000000}"/>
          </ac:spMkLst>
        </pc:spChg>
        <pc:spChg chg="mod">
          <ac:chgData name="Maddelynne Parker" userId="e217a117-9a99-4bd0-bf3e-7736824d4f69" providerId="ADAL" clId="{C48B935D-695F-4B9D-8082-2565EE3B4EC0}" dt="2022-04-27T13:06:45.313" v="578" actId="20577"/>
          <ac:spMkLst>
            <pc:docMk/>
            <pc:sldMk cId="795690366" sldId="1552"/>
            <ac:spMk id="4" creationId="{00000000-0000-0000-0000-000000000000}"/>
          </ac:spMkLst>
        </pc:spChg>
        <pc:spChg chg="add del mod">
          <ac:chgData name="Maddelynne Parker" userId="e217a117-9a99-4bd0-bf3e-7736824d4f69" providerId="ADAL" clId="{C48B935D-695F-4B9D-8082-2565EE3B4EC0}" dt="2022-04-27T13:35:21.447" v="580"/>
          <ac:spMkLst>
            <pc:docMk/>
            <pc:sldMk cId="795690366" sldId="1552"/>
            <ac:spMk id="5" creationId="{E9E71FB6-D710-4754-A031-7520FFE8E251}"/>
          </ac:spMkLst>
        </pc:spChg>
        <pc:spChg chg="add del mod">
          <ac:chgData name="Maddelynne Parker" userId="e217a117-9a99-4bd0-bf3e-7736824d4f69" providerId="ADAL" clId="{C48B935D-695F-4B9D-8082-2565EE3B4EC0}" dt="2022-04-27T13:59:12.637" v="763"/>
          <ac:spMkLst>
            <pc:docMk/>
            <pc:sldMk cId="795690366" sldId="1552"/>
            <ac:spMk id="10" creationId="{66AAD34C-81BD-453E-8F22-D4DD70C4EF92}"/>
          </ac:spMkLst>
        </pc:spChg>
        <pc:picChg chg="del mod">
          <ac:chgData name="Maddelynne Parker" userId="e217a117-9a99-4bd0-bf3e-7736824d4f69" providerId="ADAL" clId="{C48B935D-695F-4B9D-8082-2565EE3B4EC0}" dt="2022-04-27T13:35:20.730" v="579" actId="478"/>
          <ac:picMkLst>
            <pc:docMk/>
            <pc:sldMk cId="795690366" sldId="1552"/>
            <ac:picMk id="6" creationId="{00000000-0000-0000-0000-000000000000}"/>
          </ac:picMkLst>
        </pc:picChg>
        <pc:picChg chg="add del mod">
          <ac:chgData name="Maddelynne Parker" userId="e217a117-9a99-4bd0-bf3e-7736824d4f69" providerId="ADAL" clId="{C48B935D-695F-4B9D-8082-2565EE3B4EC0}" dt="2022-04-27T13:59:11.816" v="762" actId="478"/>
          <ac:picMkLst>
            <pc:docMk/>
            <pc:sldMk cId="795690366" sldId="1552"/>
            <ac:picMk id="8" creationId="{3D8272C5-2691-4950-9BDF-518AB7FC35B3}"/>
          </ac:picMkLst>
        </pc:picChg>
        <pc:picChg chg="add mod">
          <ac:chgData name="Maddelynne Parker" userId="e217a117-9a99-4bd0-bf3e-7736824d4f69" providerId="ADAL" clId="{C48B935D-695F-4B9D-8082-2565EE3B4EC0}" dt="2022-04-27T13:59:21.331" v="768" actId="1076"/>
          <ac:picMkLst>
            <pc:docMk/>
            <pc:sldMk cId="795690366" sldId="1552"/>
            <ac:picMk id="12" creationId="{66C4F354-00A9-406A-8AB5-538D0CFDC3B7}"/>
          </ac:picMkLst>
        </pc:picChg>
      </pc:sldChg>
      <pc:sldChg chg="modSp mod">
        <pc:chgData name="Maddelynne Parker" userId="e217a117-9a99-4bd0-bf3e-7736824d4f69" providerId="ADAL" clId="{C48B935D-695F-4B9D-8082-2565EE3B4EC0}" dt="2022-04-27T13:43:59.253" v="719" actId="1076"/>
        <pc:sldMkLst>
          <pc:docMk/>
          <pc:sldMk cId="602033047" sldId="1553"/>
        </pc:sldMkLst>
        <pc:spChg chg="mod">
          <ac:chgData name="Maddelynne Parker" userId="e217a117-9a99-4bd0-bf3e-7736824d4f69" providerId="ADAL" clId="{C48B935D-695F-4B9D-8082-2565EE3B4EC0}" dt="2022-04-27T13:42:47.063" v="683" actId="1076"/>
          <ac:spMkLst>
            <pc:docMk/>
            <pc:sldMk cId="602033047" sldId="1553"/>
            <ac:spMk id="2" creationId="{00000000-0000-0000-0000-000000000000}"/>
          </ac:spMkLst>
        </pc:spChg>
        <pc:graphicFrameChg chg="mod modGraphic">
          <ac:chgData name="Maddelynne Parker" userId="e217a117-9a99-4bd0-bf3e-7736824d4f69" providerId="ADAL" clId="{C48B935D-695F-4B9D-8082-2565EE3B4EC0}" dt="2022-04-27T13:43:59.253" v="719" actId="1076"/>
          <ac:graphicFrameMkLst>
            <pc:docMk/>
            <pc:sldMk cId="602033047" sldId="1553"/>
            <ac:graphicFrameMk id="7" creationId="{00000000-0000-0000-0000-000000000000}"/>
          </ac:graphicFrameMkLst>
        </pc:graphicFrameChg>
      </pc:sldChg>
      <pc:sldChg chg="modSp add mod">
        <pc:chgData name="Maddelynne Parker" userId="e217a117-9a99-4bd0-bf3e-7736824d4f69" providerId="ADAL" clId="{C48B935D-695F-4B9D-8082-2565EE3B4EC0}" dt="2022-04-27T13:05:23.075" v="549" actId="14100"/>
        <pc:sldMkLst>
          <pc:docMk/>
          <pc:sldMk cId="1550384193" sldId="1554"/>
        </pc:sldMkLst>
        <pc:graphicFrameChg chg="mod">
          <ac:chgData name="Maddelynne Parker" userId="e217a117-9a99-4bd0-bf3e-7736824d4f69" providerId="ADAL" clId="{C48B935D-695F-4B9D-8082-2565EE3B4EC0}" dt="2022-04-27T13:05:23.075" v="549" actId="14100"/>
          <ac:graphicFrameMkLst>
            <pc:docMk/>
            <pc:sldMk cId="1550384193" sldId="1554"/>
            <ac:graphicFrameMk id="7" creationId="{00000000-0000-0000-0000-000000000000}"/>
          </ac:graphicFrameMkLst>
        </pc:graphicFrameChg>
      </pc:sldChg>
      <pc:sldChg chg="modSp add mod">
        <pc:chgData name="Maddelynne Parker" userId="e217a117-9a99-4bd0-bf3e-7736824d4f69" providerId="ADAL" clId="{C48B935D-695F-4B9D-8082-2565EE3B4EC0}" dt="2022-04-27T13:05:09.446" v="548"/>
        <pc:sldMkLst>
          <pc:docMk/>
          <pc:sldMk cId="3678240179" sldId="1555"/>
        </pc:sldMkLst>
        <pc:graphicFrameChg chg="mod">
          <ac:chgData name="Maddelynne Parker" userId="e217a117-9a99-4bd0-bf3e-7736824d4f69" providerId="ADAL" clId="{C48B935D-695F-4B9D-8082-2565EE3B4EC0}" dt="2022-04-27T13:05:09.446" v="548"/>
          <ac:graphicFrameMkLst>
            <pc:docMk/>
            <pc:sldMk cId="3678240179" sldId="1555"/>
            <ac:graphicFrameMk id="7" creationId="{00000000-0000-0000-0000-000000000000}"/>
          </ac:graphicFrameMkLst>
        </pc:graphicFrameChg>
      </pc:sldChg>
      <pc:sldChg chg="addSp delSp modSp new mod ord modClrScheme chgLayout">
        <pc:chgData name="Maddelynne Parker" userId="e217a117-9a99-4bd0-bf3e-7736824d4f69" providerId="ADAL" clId="{C48B935D-695F-4B9D-8082-2565EE3B4EC0}" dt="2022-04-27T14:14:02.610" v="1120" actId="404"/>
        <pc:sldMkLst>
          <pc:docMk/>
          <pc:sldMk cId="1105866656" sldId="1556"/>
        </pc:sldMkLst>
        <pc:spChg chg="del mod ord">
          <ac:chgData name="Maddelynne Parker" userId="e217a117-9a99-4bd0-bf3e-7736824d4f69" providerId="ADAL" clId="{C48B935D-695F-4B9D-8082-2565EE3B4EC0}" dt="2022-04-27T14:09:56.253" v="902" actId="700"/>
          <ac:spMkLst>
            <pc:docMk/>
            <pc:sldMk cId="1105866656" sldId="1556"/>
            <ac:spMk id="2" creationId="{6B1C55EB-01F5-40C2-A1B0-82D7807ABE63}"/>
          </ac:spMkLst>
        </pc:spChg>
        <pc:spChg chg="del mod ord">
          <ac:chgData name="Maddelynne Parker" userId="e217a117-9a99-4bd0-bf3e-7736824d4f69" providerId="ADAL" clId="{C48B935D-695F-4B9D-8082-2565EE3B4EC0}" dt="2022-04-27T14:09:56.253" v="902" actId="700"/>
          <ac:spMkLst>
            <pc:docMk/>
            <pc:sldMk cId="1105866656" sldId="1556"/>
            <ac:spMk id="3" creationId="{D62344FF-09EA-42E6-8672-11834CCBD57A}"/>
          </ac:spMkLst>
        </pc:spChg>
        <pc:spChg chg="del">
          <ac:chgData name="Maddelynne Parker" userId="e217a117-9a99-4bd0-bf3e-7736824d4f69" providerId="ADAL" clId="{C48B935D-695F-4B9D-8082-2565EE3B4EC0}" dt="2022-04-27T14:09:56.253" v="902" actId="700"/>
          <ac:spMkLst>
            <pc:docMk/>
            <pc:sldMk cId="1105866656" sldId="1556"/>
            <ac:spMk id="4" creationId="{81A20115-E54F-4650-B9EA-8C649229ACFE}"/>
          </ac:spMkLst>
        </pc:spChg>
        <pc:spChg chg="add mod ord">
          <ac:chgData name="Maddelynne Parker" userId="e217a117-9a99-4bd0-bf3e-7736824d4f69" providerId="ADAL" clId="{C48B935D-695F-4B9D-8082-2565EE3B4EC0}" dt="2022-04-27T14:09:58.689" v="912" actId="20577"/>
          <ac:spMkLst>
            <pc:docMk/>
            <pc:sldMk cId="1105866656" sldId="1556"/>
            <ac:spMk id="5" creationId="{74112BC4-8472-4F46-9419-4930CD147AF9}"/>
          </ac:spMkLst>
        </pc:spChg>
        <pc:spChg chg="add mod ord">
          <ac:chgData name="Maddelynne Parker" userId="e217a117-9a99-4bd0-bf3e-7736824d4f69" providerId="ADAL" clId="{C48B935D-695F-4B9D-8082-2565EE3B4EC0}" dt="2022-04-27T14:14:02.610" v="1120" actId="404"/>
          <ac:spMkLst>
            <pc:docMk/>
            <pc:sldMk cId="1105866656" sldId="1556"/>
            <ac:spMk id="6" creationId="{950F082D-263B-493B-8303-259DE5EDC3A3}"/>
          </ac:spMkLst>
        </pc:spChg>
      </pc:sldChg>
      <pc:sldChg chg="modSp add del mod">
        <pc:chgData name="Maddelynne Parker" userId="e217a117-9a99-4bd0-bf3e-7736824d4f69" providerId="ADAL" clId="{C48B935D-695F-4B9D-8082-2565EE3B4EC0}" dt="2022-04-27T15:16:03.318" v="1306" actId="47"/>
        <pc:sldMkLst>
          <pc:docMk/>
          <pc:sldMk cId="1365003309" sldId="1557"/>
        </pc:sldMkLst>
        <pc:spChg chg="mod">
          <ac:chgData name="Maddelynne Parker" userId="e217a117-9a99-4bd0-bf3e-7736824d4f69" providerId="ADAL" clId="{C48B935D-695F-4B9D-8082-2565EE3B4EC0}" dt="2022-04-27T15:15:55.072" v="1303" actId="21"/>
          <ac:spMkLst>
            <pc:docMk/>
            <pc:sldMk cId="1365003309" sldId="1557"/>
            <ac:spMk id="3" creationId="{00000000-0000-0000-0000-000000000000}"/>
          </ac:spMkLst>
        </pc:spChg>
      </pc:sldChg>
      <pc:sldChg chg="modSp add mod">
        <pc:chgData name="Maddelynne Parker" userId="e217a117-9a99-4bd0-bf3e-7736824d4f69" providerId="ADAL" clId="{C48B935D-695F-4B9D-8082-2565EE3B4EC0}" dt="2022-04-27T15:16:01.475" v="1305" actId="14100"/>
        <pc:sldMkLst>
          <pc:docMk/>
          <pc:sldMk cId="2578711395" sldId="1558"/>
        </pc:sldMkLst>
        <pc:spChg chg="mod">
          <ac:chgData name="Maddelynne Parker" userId="e217a117-9a99-4bd0-bf3e-7736824d4f69" providerId="ADAL" clId="{C48B935D-695F-4B9D-8082-2565EE3B4EC0}" dt="2022-04-27T15:16:01.475" v="1305" actId="14100"/>
          <ac:spMkLst>
            <pc:docMk/>
            <pc:sldMk cId="2578711395" sldId="1558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80EEBA-F790-476E-81A3-D4B86B27E333}" type="doc">
      <dgm:prSet loTypeId="urn:microsoft.com/office/officeart/2005/8/layout/radial3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FA5877F-7F1C-4A7D-940D-CB6147450E2F}">
      <dgm:prSet phldrT="[Text]" custT="1"/>
      <dgm:spPr/>
      <dgm:t>
        <a:bodyPr/>
        <a:lstStyle/>
        <a:p>
          <a:r>
            <a:rPr lang="en-US" sz="3200" b="1" dirty="0"/>
            <a:t>Financial Advocate</a:t>
          </a:r>
        </a:p>
      </dgm:t>
    </dgm:pt>
    <dgm:pt modelId="{2935F105-6CFD-4469-8F07-A7B042295AB8}" type="parTrans" cxnId="{38FD7CC7-5AC3-4A65-A8FB-B3FD5EDEE0DD}">
      <dgm:prSet/>
      <dgm:spPr/>
      <dgm:t>
        <a:bodyPr/>
        <a:lstStyle/>
        <a:p>
          <a:endParaRPr lang="en-US"/>
        </a:p>
      </dgm:t>
    </dgm:pt>
    <dgm:pt modelId="{5AAC2348-801A-4C05-B61C-6F6CA6421C24}" type="sibTrans" cxnId="{38FD7CC7-5AC3-4A65-A8FB-B3FD5EDEE0DD}">
      <dgm:prSet/>
      <dgm:spPr/>
      <dgm:t>
        <a:bodyPr/>
        <a:lstStyle/>
        <a:p>
          <a:endParaRPr lang="en-US"/>
        </a:p>
      </dgm:t>
    </dgm:pt>
    <dgm:pt modelId="{8469CF87-DCE1-42F6-BFA7-72F326DCD8E9}">
      <dgm:prSet phldrT="[Text]" custT="1"/>
      <dgm:spPr/>
      <dgm:t>
        <a:bodyPr/>
        <a:lstStyle/>
        <a:p>
          <a:r>
            <a:rPr lang="en-US" sz="2800" b="1" dirty="0"/>
            <a:t>Phone Room</a:t>
          </a:r>
        </a:p>
      </dgm:t>
    </dgm:pt>
    <dgm:pt modelId="{5C3E26F9-80E9-4F7C-BA52-D8A9F27235AC}" type="parTrans" cxnId="{C2C701C0-1277-4020-B856-AFB6F2A23179}">
      <dgm:prSet/>
      <dgm:spPr/>
      <dgm:t>
        <a:bodyPr/>
        <a:lstStyle/>
        <a:p>
          <a:endParaRPr lang="en-US"/>
        </a:p>
      </dgm:t>
    </dgm:pt>
    <dgm:pt modelId="{0CC65DD7-4E56-4734-88B6-05CD998D910C}" type="sibTrans" cxnId="{C2C701C0-1277-4020-B856-AFB6F2A23179}">
      <dgm:prSet/>
      <dgm:spPr/>
      <dgm:t>
        <a:bodyPr/>
        <a:lstStyle/>
        <a:p>
          <a:endParaRPr lang="en-US"/>
        </a:p>
      </dgm:t>
    </dgm:pt>
    <dgm:pt modelId="{DFCB178F-4545-4F4E-9CF3-D2E05C0ADD35}">
      <dgm:prSet phldrT="[Text]" custT="1"/>
      <dgm:spPr/>
      <dgm:t>
        <a:bodyPr/>
        <a:lstStyle/>
        <a:p>
          <a:r>
            <a:rPr lang="en-US" sz="2800" b="1" dirty="0"/>
            <a:t>Front Desk</a:t>
          </a:r>
        </a:p>
      </dgm:t>
    </dgm:pt>
    <dgm:pt modelId="{7C964F6F-4CBD-40EE-8A14-69A8C35DD728}" type="parTrans" cxnId="{3E6B8E80-1655-4AD8-836C-8BAF485E3514}">
      <dgm:prSet/>
      <dgm:spPr/>
      <dgm:t>
        <a:bodyPr/>
        <a:lstStyle/>
        <a:p>
          <a:endParaRPr lang="en-US"/>
        </a:p>
      </dgm:t>
    </dgm:pt>
    <dgm:pt modelId="{6BF5072E-3E1A-4C14-AAA6-C5AF9B5CF126}" type="sibTrans" cxnId="{3E6B8E80-1655-4AD8-836C-8BAF485E3514}">
      <dgm:prSet/>
      <dgm:spPr/>
      <dgm:t>
        <a:bodyPr/>
        <a:lstStyle/>
        <a:p>
          <a:endParaRPr lang="en-US"/>
        </a:p>
      </dgm:t>
    </dgm:pt>
    <dgm:pt modelId="{5F8CACCB-76FA-447C-80F9-BDCCF30E8C48}">
      <dgm:prSet phldrT="[Text]" custT="1"/>
      <dgm:spPr/>
      <dgm:t>
        <a:bodyPr/>
        <a:lstStyle/>
        <a:p>
          <a:r>
            <a:rPr lang="en-US" sz="2000" b="1" dirty="0" err="1"/>
            <a:t>Authoriza-tion</a:t>
          </a:r>
          <a:r>
            <a:rPr lang="en-US" sz="2000" b="1" dirty="0"/>
            <a:t> Team</a:t>
          </a:r>
        </a:p>
      </dgm:t>
    </dgm:pt>
    <dgm:pt modelId="{B0A43D7C-C578-4053-BC63-D5A6DA8FE33A}" type="parTrans" cxnId="{A86D540F-8AC7-48FD-982D-35997C0B6EA5}">
      <dgm:prSet/>
      <dgm:spPr/>
      <dgm:t>
        <a:bodyPr/>
        <a:lstStyle/>
        <a:p>
          <a:endParaRPr lang="en-US"/>
        </a:p>
      </dgm:t>
    </dgm:pt>
    <dgm:pt modelId="{DED5933E-8855-4C46-8BDA-8B429E2EE74D}" type="sibTrans" cxnId="{A86D540F-8AC7-48FD-982D-35997C0B6EA5}">
      <dgm:prSet/>
      <dgm:spPr/>
      <dgm:t>
        <a:bodyPr/>
        <a:lstStyle/>
        <a:p>
          <a:endParaRPr lang="en-US"/>
        </a:p>
      </dgm:t>
    </dgm:pt>
    <dgm:pt modelId="{0FA0FF80-B196-40F8-9406-79BE63BA4097}">
      <dgm:prSet phldrT="[Text]" custT="1"/>
      <dgm:spPr/>
      <dgm:t>
        <a:bodyPr/>
        <a:lstStyle/>
        <a:p>
          <a:r>
            <a:rPr lang="en-US" sz="2800" b="1" dirty="0"/>
            <a:t>Biller</a:t>
          </a:r>
        </a:p>
      </dgm:t>
    </dgm:pt>
    <dgm:pt modelId="{B90CD03A-59D5-42EC-9F6F-BECD6507FCD9}" type="parTrans" cxnId="{8DA55B8E-F339-4A0D-9185-70D99F5E728E}">
      <dgm:prSet/>
      <dgm:spPr/>
      <dgm:t>
        <a:bodyPr/>
        <a:lstStyle/>
        <a:p>
          <a:endParaRPr lang="en-US"/>
        </a:p>
      </dgm:t>
    </dgm:pt>
    <dgm:pt modelId="{0FEA67A8-84DB-4D2F-94D3-565FD255CDFB}" type="sibTrans" cxnId="{8DA55B8E-F339-4A0D-9185-70D99F5E728E}">
      <dgm:prSet/>
      <dgm:spPr/>
      <dgm:t>
        <a:bodyPr/>
        <a:lstStyle/>
        <a:p>
          <a:endParaRPr lang="en-US"/>
        </a:p>
      </dgm:t>
    </dgm:pt>
    <dgm:pt modelId="{B0658A4D-4815-4483-B460-CA3C2AA0B6D8}">
      <dgm:prSet phldrT="[Text]" custT="1"/>
      <dgm:spPr/>
      <dgm:t>
        <a:bodyPr/>
        <a:lstStyle/>
        <a:p>
          <a:r>
            <a:rPr lang="en-US" sz="1800" b="1" dirty="0"/>
            <a:t>Accounts Receivable Team</a:t>
          </a:r>
        </a:p>
      </dgm:t>
    </dgm:pt>
    <dgm:pt modelId="{190492C4-7C3B-40BD-993D-79049A03E019}" type="parTrans" cxnId="{F66EC0DF-D2E8-410C-8EBC-DFE27CC430E1}">
      <dgm:prSet/>
      <dgm:spPr/>
      <dgm:t>
        <a:bodyPr/>
        <a:lstStyle/>
        <a:p>
          <a:endParaRPr lang="en-US"/>
        </a:p>
      </dgm:t>
    </dgm:pt>
    <dgm:pt modelId="{333D1B53-8F12-46A2-B077-A55F0248E6D3}" type="sibTrans" cxnId="{F66EC0DF-D2E8-410C-8EBC-DFE27CC430E1}">
      <dgm:prSet/>
      <dgm:spPr/>
      <dgm:t>
        <a:bodyPr/>
        <a:lstStyle/>
        <a:p>
          <a:endParaRPr lang="en-US"/>
        </a:p>
      </dgm:t>
    </dgm:pt>
    <dgm:pt modelId="{4C0F6669-0499-42F7-9069-3F5392FCD865}" type="pres">
      <dgm:prSet presAssocID="{F580EEBA-F790-476E-81A3-D4B86B27E333}" presName="composite" presStyleCnt="0">
        <dgm:presLayoutVars>
          <dgm:chMax val="1"/>
          <dgm:dir/>
          <dgm:resizeHandles val="exact"/>
        </dgm:presLayoutVars>
      </dgm:prSet>
      <dgm:spPr/>
    </dgm:pt>
    <dgm:pt modelId="{D88A435F-1534-4F56-8084-AF1B59FBCCED}" type="pres">
      <dgm:prSet presAssocID="{F580EEBA-F790-476E-81A3-D4B86B27E333}" presName="radial" presStyleCnt="0">
        <dgm:presLayoutVars>
          <dgm:animLvl val="ctr"/>
        </dgm:presLayoutVars>
      </dgm:prSet>
      <dgm:spPr/>
    </dgm:pt>
    <dgm:pt modelId="{BE657E9E-535F-4001-AD14-148A64CF8E99}" type="pres">
      <dgm:prSet presAssocID="{0FA5877F-7F1C-4A7D-940D-CB6147450E2F}" presName="centerShape" presStyleLbl="vennNode1" presStyleIdx="0" presStyleCnt="6"/>
      <dgm:spPr/>
    </dgm:pt>
    <dgm:pt modelId="{5C53125A-2896-4BF2-BF13-A32547FF7844}" type="pres">
      <dgm:prSet presAssocID="{8469CF87-DCE1-42F6-BFA7-72F326DCD8E9}" presName="node" presStyleLbl="vennNode1" presStyleIdx="1" presStyleCnt="6" custRadScaleRad="100607" custRadScaleInc="-2244">
        <dgm:presLayoutVars>
          <dgm:bulletEnabled val="1"/>
        </dgm:presLayoutVars>
      </dgm:prSet>
      <dgm:spPr/>
    </dgm:pt>
    <dgm:pt modelId="{E72ADF87-EF11-436E-986F-7FFDD5CBE0AC}" type="pres">
      <dgm:prSet presAssocID="{DFCB178F-4545-4F4E-9CF3-D2E05C0ADD35}" presName="node" presStyleLbl="vennNode1" presStyleIdx="2" presStyleCnt="6" custRadScaleRad="97488" custRadScaleInc="-1156">
        <dgm:presLayoutVars>
          <dgm:bulletEnabled val="1"/>
        </dgm:presLayoutVars>
      </dgm:prSet>
      <dgm:spPr/>
    </dgm:pt>
    <dgm:pt modelId="{7044FD80-730D-473F-B1B2-044A7044C83E}" type="pres">
      <dgm:prSet presAssocID="{5F8CACCB-76FA-447C-80F9-BDCCF30E8C48}" presName="node" presStyleLbl="vennNode1" presStyleIdx="3" presStyleCnt="6">
        <dgm:presLayoutVars>
          <dgm:bulletEnabled val="1"/>
        </dgm:presLayoutVars>
      </dgm:prSet>
      <dgm:spPr/>
    </dgm:pt>
    <dgm:pt modelId="{6C3E9FDE-7A79-4C10-A2FC-910296FDDDE9}" type="pres">
      <dgm:prSet presAssocID="{0FA0FF80-B196-40F8-9406-79BE63BA4097}" presName="node" presStyleLbl="vennNode1" presStyleIdx="4" presStyleCnt="6">
        <dgm:presLayoutVars>
          <dgm:bulletEnabled val="1"/>
        </dgm:presLayoutVars>
      </dgm:prSet>
      <dgm:spPr/>
    </dgm:pt>
    <dgm:pt modelId="{0893DCF7-A373-4110-B14D-0351DAA5D157}" type="pres">
      <dgm:prSet presAssocID="{B0658A4D-4815-4483-B460-CA3C2AA0B6D8}" presName="node" presStyleLbl="vennNode1" presStyleIdx="5" presStyleCnt="6">
        <dgm:presLayoutVars>
          <dgm:bulletEnabled val="1"/>
        </dgm:presLayoutVars>
      </dgm:prSet>
      <dgm:spPr/>
    </dgm:pt>
  </dgm:ptLst>
  <dgm:cxnLst>
    <dgm:cxn modelId="{A86D540F-8AC7-48FD-982D-35997C0B6EA5}" srcId="{0FA5877F-7F1C-4A7D-940D-CB6147450E2F}" destId="{5F8CACCB-76FA-447C-80F9-BDCCF30E8C48}" srcOrd="2" destOrd="0" parTransId="{B0A43D7C-C578-4053-BC63-D5A6DA8FE33A}" sibTransId="{DED5933E-8855-4C46-8BDA-8B429E2EE74D}"/>
    <dgm:cxn modelId="{FEBD156D-514D-47B8-AECD-244B66E35327}" type="presOf" srcId="{DFCB178F-4545-4F4E-9CF3-D2E05C0ADD35}" destId="{E72ADF87-EF11-436E-986F-7FFDD5CBE0AC}" srcOrd="0" destOrd="0" presId="urn:microsoft.com/office/officeart/2005/8/layout/radial3"/>
    <dgm:cxn modelId="{628EE050-4F7F-46DF-A548-01EBE2B50CD1}" type="presOf" srcId="{5F8CACCB-76FA-447C-80F9-BDCCF30E8C48}" destId="{7044FD80-730D-473F-B1B2-044A7044C83E}" srcOrd="0" destOrd="0" presId="urn:microsoft.com/office/officeart/2005/8/layout/radial3"/>
    <dgm:cxn modelId="{82E8AA7F-CCD9-40E2-AD2F-DE4897B71C72}" type="presOf" srcId="{0FA0FF80-B196-40F8-9406-79BE63BA4097}" destId="{6C3E9FDE-7A79-4C10-A2FC-910296FDDDE9}" srcOrd="0" destOrd="0" presId="urn:microsoft.com/office/officeart/2005/8/layout/radial3"/>
    <dgm:cxn modelId="{3E6B8E80-1655-4AD8-836C-8BAF485E3514}" srcId="{0FA5877F-7F1C-4A7D-940D-CB6147450E2F}" destId="{DFCB178F-4545-4F4E-9CF3-D2E05C0ADD35}" srcOrd="1" destOrd="0" parTransId="{7C964F6F-4CBD-40EE-8A14-69A8C35DD728}" sibTransId="{6BF5072E-3E1A-4C14-AAA6-C5AF9B5CF126}"/>
    <dgm:cxn modelId="{405B3B8E-73BE-4EE8-ADBC-ADFF250CD777}" type="presOf" srcId="{B0658A4D-4815-4483-B460-CA3C2AA0B6D8}" destId="{0893DCF7-A373-4110-B14D-0351DAA5D157}" srcOrd="0" destOrd="0" presId="urn:microsoft.com/office/officeart/2005/8/layout/radial3"/>
    <dgm:cxn modelId="{8DA55B8E-F339-4A0D-9185-70D99F5E728E}" srcId="{0FA5877F-7F1C-4A7D-940D-CB6147450E2F}" destId="{0FA0FF80-B196-40F8-9406-79BE63BA4097}" srcOrd="3" destOrd="0" parTransId="{B90CD03A-59D5-42EC-9F6F-BECD6507FCD9}" sibTransId="{0FEA67A8-84DB-4D2F-94D3-565FD255CDFB}"/>
    <dgm:cxn modelId="{0AE52BB2-D112-447B-B589-52FC905CBB65}" type="presOf" srcId="{F580EEBA-F790-476E-81A3-D4B86B27E333}" destId="{4C0F6669-0499-42F7-9069-3F5392FCD865}" srcOrd="0" destOrd="0" presId="urn:microsoft.com/office/officeart/2005/8/layout/radial3"/>
    <dgm:cxn modelId="{C2C701C0-1277-4020-B856-AFB6F2A23179}" srcId="{0FA5877F-7F1C-4A7D-940D-CB6147450E2F}" destId="{8469CF87-DCE1-42F6-BFA7-72F326DCD8E9}" srcOrd="0" destOrd="0" parTransId="{5C3E26F9-80E9-4F7C-BA52-D8A9F27235AC}" sibTransId="{0CC65DD7-4E56-4734-88B6-05CD998D910C}"/>
    <dgm:cxn modelId="{38FD7CC7-5AC3-4A65-A8FB-B3FD5EDEE0DD}" srcId="{F580EEBA-F790-476E-81A3-D4B86B27E333}" destId="{0FA5877F-7F1C-4A7D-940D-CB6147450E2F}" srcOrd="0" destOrd="0" parTransId="{2935F105-6CFD-4469-8F07-A7B042295AB8}" sibTransId="{5AAC2348-801A-4C05-B61C-6F6CA6421C24}"/>
    <dgm:cxn modelId="{F4CDA2CA-6383-408A-ADB3-5E847C70E5BE}" type="presOf" srcId="{0FA5877F-7F1C-4A7D-940D-CB6147450E2F}" destId="{BE657E9E-535F-4001-AD14-148A64CF8E99}" srcOrd="0" destOrd="0" presId="urn:microsoft.com/office/officeart/2005/8/layout/radial3"/>
    <dgm:cxn modelId="{F702D5DB-3424-473C-8E3A-BE2CEFD90A16}" type="presOf" srcId="{8469CF87-DCE1-42F6-BFA7-72F326DCD8E9}" destId="{5C53125A-2896-4BF2-BF13-A32547FF7844}" srcOrd="0" destOrd="0" presId="urn:microsoft.com/office/officeart/2005/8/layout/radial3"/>
    <dgm:cxn modelId="{F66EC0DF-D2E8-410C-8EBC-DFE27CC430E1}" srcId="{0FA5877F-7F1C-4A7D-940D-CB6147450E2F}" destId="{B0658A4D-4815-4483-B460-CA3C2AA0B6D8}" srcOrd="4" destOrd="0" parTransId="{190492C4-7C3B-40BD-993D-79049A03E019}" sibTransId="{333D1B53-8F12-46A2-B077-A55F0248E6D3}"/>
    <dgm:cxn modelId="{BDBACB41-8CE3-45C6-8E67-E4571C96D97A}" type="presParOf" srcId="{4C0F6669-0499-42F7-9069-3F5392FCD865}" destId="{D88A435F-1534-4F56-8084-AF1B59FBCCED}" srcOrd="0" destOrd="0" presId="urn:microsoft.com/office/officeart/2005/8/layout/radial3"/>
    <dgm:cxn modelId="{1E59344B-F0A8-401B-B8F4-3322F25B4EC9}" type="presParOf" srcId="{D88A435F-1534-4F56-8084-AF1B59FBCCED}" destId="{BE657E9E-535F-4001-AD14-148A64CF8E99}" srcOrd="0" destOrd="0" presId="urn:microsoft.com/office/officeart/2005/8/layout/radial3"/>
    <dgm:cxn modelId="{B6E03115-1417-42CD-95F9-D1E292275A12}" type="presParOf" srcId="{D88A435F-1534-4F56-8084-AF1B59FBCCED}" destId="{5C53125A-2896-4BF2-BF13-A32547FF7844}" srcOrd="1" destOrd="0" presId="urn:microsoft.com/office/officeart/2005/8/layout/radial3"/>
    <dgm:cxn modelId="{475750EE-B589-43B4-BDCE-A44A87DC54A9}" type="presParOf" srcId="{D88A435F-1534-4F56-8084-AF1B59FBCCED}" destId="{E72ADF87-EF11-436E-986F-7FFDD5CBE0AC}" srcOrd="2" destOrd="0" presId="urn:microsoft.com/office/officeart/2005/8/layout/radial3"/>
    <dgm:cxn modelId="{ED8DCB6E-642D-4BE7-A18D-3630C985697E}" type="presParOf" srcId="{D88A435F-1534-4F56-8084-AF1B59FBCCED}" destId="{7044FD80-730D-473F-B1B2-044A7044C83E}" srcOrd="3" destOrd="0" presId="urn:microsoft.com/office/officeart/2005/8/layout/radial3"/>
    <dgm:cxn modelId="{0D200F8D-E57A-4419-A241-B2A5AD783EB8}" type="presParOf" srcId="{D88A435F-1534-4F56-8084-AF1B59FBCCED}" destId="{6C3E9FDE-7A79-4C10-A2FC-910296FDDDE9}" srcOrd="4" destOrd="0" presId="urn:microsoft.com/office/officeart/2005/8/layout/radial3"/>
    <dgm:cxn modelId="{82F27CA2-6B33-45B9-B6FC-5BFD76B603BB}" type="presParOf" srcId="{D88A435F-1534-4F56-8084-AF1B59FBCCED}" destId="{0893DCF7-A373-4110-B14D-0351DAA5D157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832A6E4-0978-4563-BF6F-092919236EB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DCD202-5EFF-4E46-93AA-C9455002EC8F}">
      <dgm:prSet phldrT="[Text]" custT="1"/>
      <dgm:spPr/>
      <dgm:t>
        <a:bodyPr/>
        <a:lstStyle/>
        <a:p>
          <a:r>
            <a:rPr lang="en-US" sz="3600" dirty="0"/>
            <a:t>Preferred drug</a:t>
          </a:r>
        </a:p>
      </dgm:t>
    </dgm:pt>
    <dgm:pt modelId="{BAA2BE0D-64CF-46D5-B125-2EA5396769DD}" type="parTrans" cxnId="{B16061F7-9508-4741-AD9B-65B4ED2AE81B}">
      <dgm:prSet/>
      <dgm:spPr/>
      <dgm:t>
        <a:bodyPr/>
        <a:lstStyle/>
        <a:p>
          <a:endParaRPr lang="en-US"/>
        </a:p>
      </dgm:t>
    </dgm:pt>
    <dgm:pt modelId="{9E330C89-6E41-4324-8DC7-452E6127C50F}" type="sibTrans" cxnId="{B16061F7-9508-4741-AD9B-65B4ED2AE81B}">
      <dgm:prSet/>
      <dgm:spPr/>
      <dgm:t>
        <a:bodyPr/>
        <a:lstStyle/>
        <a:p>
          <a:endParaRPr lang="en-US"/>
        </a:p>
      </dgm:t>
    </dgm:pt>
    <dgm:pt modelId="{F77DE82F-8A0A-45B3-B2F9-C2BA9155C0B2}">
      <dgm:prSet phldrT="[Text]" custT="1"/>
      <dgm:spPr/>
      <dgm:t>
        <a:bodyPr/>
        <a:lstStyle/>
        <a:p>
          <a:r>
            <a:rPr lang="en-US" sz="3600" dirty="0"/>
            <a:t>Specialty drug</a:t>
          </a:r>
        </a:p>
      </dgm:t>
    </dgm:pt>
    <dgm:pt modelId="{1A99D533-EAC7-4692-A62B-2D1B9C6FB19C}" type="parTrans" cxnId="{DF7C1159-601D-4429-92B3-2335C6C4CE9F}">
      <dgm:prSet/>
      <dgm:spPr/>
      <dgm:t>
        <a:bodyPr/>
        <a:lstStyle/>
        <a:p>
          <a:endParaRPr lang="en-US"/>
        </a:p>
      </dgm:t>
    </dgm:pt>
    <dgm:pt modelId="{CAA981BA-9715-4AC6-A7E0-FFF4C96F0B33}" type="sibTrans" cxnId="{DF7C1159-601D-4429-92B3-2335C6C4CE9F}">
      <dgm:prSet/>
      <dgm:spPr/>
      <dgm:t>
        <a:bodyPr/>
        <a:lstStyle/>
        <a:p>
          <a:endParaRPr lang="en-US"/>
        </a:p>
      </dgm:t>
    </dgm:pt>
    <dgm:pt modelId="{02137363-70A0-4937-B3AB-058396CC1B09}">
      <dgm:prSet phldrT="[Text]" custT="1"/>
      <dgm:spPr/>
      <dgm:t>
        <a:bodyPr/>
        <a:lstStyle/>
        <a:p>
          <a:r>
            <a:rPr lang="en-US" sz="3600" dirty="0"/>
            <a:t>Site-of-service drug</a:t>
          </a:r>
        </a:p>
      </dgm:t>
    </dgm:pt>
    <dgm:pt modelId="{4D2E4194-83B9-45BE-983A-645E8E080130}" type="parTrans" cxnId="{D48D1AF5-71D4-4893-9818-8ABB4360580F}">
      <dgm:prSet/>
      <dgm:spPr/>
      <dgm:t>
        <a:bodyPr/>
        <a:lstStyle/>
        <a:p>
          <a:endParaRPr lang="en-US"/>
        </a:p>
      </dgm:t>
    </dgm:pt>
    <dgm:pt modelId="{72C9467B-6ED0-41B3-B212-6163D80D4C22}" type="sibTrans" cxnId="{D48D1AF5-71D4-4893-9818-8ABB4360580F}">
      <dgm:prSet/>
      <dgm:spPr/>
      <dgm:t>
        <a:bodyPr/>
        <a:lstStyle/>
        <a:p>
          <a:endParaRPr lang="en-US"/>
        </a:p>
      </dgm:t>
    </dgm:pt>
    <dgm:pt modelId="{FC0867D4-5E7D-4D55-9A47-D25FB1915B56}" type="pres">
      <dgm:prSet presAssocID="{C832A6E4-0978-4563-BF6F-092919236EB0}" presName="linear" presStyleCnt="0">
        <dgm:presLayoutVars>
          <dgm:dir/>
          <dgm:animLvl val="lvl"/>
          <dgm:resizeHandles val="exact"/>
        </dgm:presLayoutVars>
      </dgm:prSet>
      <dgm:spPr/>
    </dgm:pt>
    <dgm:pt modelId="{E0CD6B67-FF16-4B4F-B452-EAC317913E3F}" type="pres">
      <dgm:prSet presAssocID="{CFDCD202-5EFF-4E46-93AA-C9455002EC8F}" presName="parentLin" presStyleCnt="0"/>
      <dgm:spPr/>
    </dgm:pt>
    <dgm:pt modelId="{DE1DC51B-8BB6-49FB-AD1C-45ED41EC2FD2}" type="pres">
      <dgm:prSet presAssocID="{CFDCD202-5EFF-4E46-93AA-C9455002EC8F}" presName="parentLeftMargin" presStyleLbl="node1" presStyleIdx="0" presStyleCnt="3"/>
      <dgm:spPr/>
    </dgm:pt>
    <dgm:pt modelId="{EDAF8633-9233-4BEF-A597-939219AC2F61}" type="pres">
      <dgm:prSet presAssocID="{CFDCD202-5EFF-4E46-93AA-C9455002EC8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A0C1300-66F4-4554-BDD8-3CE30142139B}" type="pres">
      <dgm:prSet presAssocID="{CFDCD202-5EFF-4E46-93AA-C9455002EC8F}" presName="negativeSpace" presStyleCnt="0"/>
      <dgm:spPr/>
    </dgm:pt>
    <dgm:pt modelId="{71E2FD1D-FE4D-4C8A-B5DB-5BD10F18BD72}" type="pres">
      <dgm:prSet presAssocID="{CFDCD202-5EFF-4E46-93AA-C9455002EC8F}" presName="childText" presStyleLbl="conFgAcc1" presStyleIdx="0" presStyleCnt="3">
        <dgm:presLayoutVars>
          <dgm:bulletEnabled val="1"/>
        </dgm:presLayoutVars>
      </dgm:prSet>
      <dgm:spPr/>
    </dgm:pt>
    <dgm:pt modelId="{6614E9A5-47EB-4A0F-A705-00B260CE2CE7}" type="pres">
      <dgm:prSet presAssocID="{9E330C89-6E41-4324-8DC7-452E6127C50F}" presName="spaceBetweenRectangles" presStyleCnt="0"/>
      <dgm:spPr/>
    </dgm:pt>
    <dgm:pt modelId="{D01C44E1-680E-4981-BFE6-D3C8F1C36022}" type="pres">
      <dgm:prSet presAssocID="{F77DE82F-8A0A-45B3-B2F9-C2BA9155C0B2}" presName="parentLin" presStyleCnt="0"/>
      <dgm:spPr/>
    </dgm:pt>
    <dgm:pt modelId="{8AC098F4-6A8E-4870-808C-7124514BB117}" type="pres">
      <dgm:prSet presAssocID="{F77DE82F-8A0A-45B3-B2F9-C2BA9155C0B2}" presName="parentLeftMargin" presStyleLbl="node1" presStyleIdx="0" presStyleCnt="3"/>
      <dgm:spPr/>
    </dgm:pt>
    <dgm:pt modelId="{9EB99987-F4EC-4968-A900-1C6DFF4396C6}" type="pres">
      <dgm:prSet presAssocID="{F77DE82F-8A0A-45B3-B2F9-C2BA9155C0B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78E0986-BD00-4DCD-99B8-A271E8EB0B28}" type="pres">
      <dgm:prSet presAssocID="{F77DE82F-8A0A-45B3-B2F9-C2BA9155C0B2}" presName="negativeSpace" presStyleCnt="0"/>
      <dgm:spPr/>
    </dgm:pt>
    <dgm:pt modelId="{B3713F5D-FC87-4975-A086-484B6DE17885}" type="pres">
      <dgm:prSet presAssocID="{F77DE82F-8A0A-45B3-B2F9-C2BA9155C0B2}" presName="childText" presStyleLbl="conFgAcc1" presStyleIdx="1" presStyleCnt="3">
        <dgm:presLayoutVars>
          <dgm:bulletEnabled val="1"/>
        </dgm:presLayoutVars>
      </dgm:prSet>
      <dgm:spPr/>
    </dgm:pt>
    <dgm:pt modelId="{3FC8EAD8-E940-4631-830D-E49C3803BD91}" type="pres">
      <dgm:prSet presAssocID="{CAA981BA-9715-4AC6-A7E0-FFF4C96F0B33}" presName="spaceBetweenRectangles" presStyleCnt="0"/>
      <dgm:spPr/>
    </dgm:pt>
    <dgm:pt modelId="{F3E508A5-2656-49E4-8359-9D6AF171E2ED}" type="pres">
      <dgm:prSet presAssocID="{02137363-70A0-4937-B3AB-058396CC1B09}" presName="parentLin" presStyleCnt="0"/>
      <dgm:spPr/>
    </dgm:pt>
    <dgm:pt modelId="{88DA31F5-2374-4085-B9C0-3EA51A8D90E5}" type="pres">
      <dgm:prSet presAssocID="{02137363-70A0-4937-B3AB-058396CC1B09}" presName="parentLeftMargin" presStyleLbl="node1" presStyleIdx="1" presStyleCnt="3"/>
      <dgm:spPr/>
    </dgm:pt>
    <dgm:pt modelId="{E2B5A050-48DD-4F88-AC1D-9722C9D4B685}" type="pres">
      <dgm:prSet presAssocID="{02137363-70A0-4937-B3AB-058396CC1B0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6FEE974-B153-4298-AB63-F3EA331245CA}" type="pres">
      <dgm:prSet presAssocID="{02137363-70A0-4937-B3AB-058396CC1B09}" presName="negativeSpace" presStyleCnt="0"/>
      <dgm:spPr/>
    </dgm:pt>
    <dgm:pt modelId="{117D7D89-819F-467D-8C96-6308160F9DA7}" type="pres">
      <dgm:prSet presAssocID="{02137363-70A0-4937-B3AB-058396CC1B0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1625C14-548B-4BC9-8DF3-8573935B394A}" type="presOf" srcId="{F77DE82F-8A0A-45B3-B2F9-C2BA9155C0B2}" destId="{8AC098F4-6A8E-4870-808C-7124514BB117}" srcOrd="0" destOrd="0" presId="urn:microsoft.com/office/officeart/2005/8/layout/list1"/>
    <dgm:cxn modelId="{3745E53B-2923-4F52-8914-11E24B9EF8FF}" type="presOf" srcId="{02137363-70A0-4937-B3AB-058396CC1B09}" destId="{E2B5A050-48DD-4F88-AC1D-9722C9D4B685}" srcOrd="1" destOrd="0" presId="urn:microsoft.com/office/officeart/2005/8/layout/list1"/>
    <dgm:cxn modelId="{DF7C1159-601D-4429-92B3-2335C6C4CE9F}" srcId="{C832A6E4-0978-4563-BF6F-092919236EB0}" destId="{F77DE82F-8A0A-45B3-B2F9-C2BA9155C0B2}" srcOrd="1" destOrd="0" parTransId="{1A99D533-EAC7-4692-A62B-2D1B9C6FB19C}" sibTransId="{CAA981BA-9715-4AC6-A7E0-FFF4C96F0B33}"/>
    <dgm:cxn modelId="{34972380-8D87-40CF-B539-D4AED1AFEA2C}" type="presOf" srcId="{CFDCD202-5EFF-4E46-93AA-C9455002EC8F}" destId="{EDAF8633-9233-4BEF-A597-939219AC2F61}" srcOrd="1" destOrd="0" presId="urn:microsoft.com/office/officeart/2005/8/layout/list1"/>
    <dgm:cxn modelId="{4B92B8A4-D2C8-455C-91EF-4F4B7238F866}" type="presOf" srcId="{CFDCD202-5EFF-4E46-93AA-C9455002EC8F}" destId="{DE1DC51B-8BB6-49FB-AD1C-45ED41EC2FD2}" srcOrd="0" destOrd="0" presId="urn:microsoft.com/office/officeart/2005/8/layout/list1"/>
    <dgm:cxn modelId="{C53235B6-5876-4392-90AC-1993CBBEE7EA}" type="presOf" srcId="{02137363-70A0-4937-B3AB-058396CC1B09}" destId="{88DA31F5-2374-4085-B9C0-3EA51A8D90E5}" srcOrd="0" destOrd="0" presId="urn:microsoft.com/office/officeart/2005/8/layout/list1"/>
    <dgm:cxn modelId="{5EC2D6C9-174B-444C-AF98-36C0F2AB65BF}" type="presOf" srcId="{C832A6E4-0978-4563-BF6F-092919236EB0}" destId="{FC0867D4-5E7D-4D55-9A47-D25FB1915B56}" srcOrd="0" destOrd="0" presId="urn:microsoft.com/office/officeart/2005/8/layout/list1"/>
    <dgm:cxn modelId="{01DB93D9-32EC-403F-80DE-C836F43D4824}" type="presOf" srcId="{F77DE82F-8A0A-45B3-B2F9-C2BA9155C0B2}" destId="{9EB99987-F4EC-4968-A900-1C6DFF4396C6}" srcOrd="1" destOrd="0" presId="urn:microsoft.com/office/officeart/2005/8/layout/list1"/>
    <dgm:cxn modelId="{D48D1AF5-71D4-4893-9818-8ABB4360580F}" srcId="{C832A6E4-0978-4563-BF6F-092919236EB0}" destId="{02137363-70A0-4937-B3AB-058396CC1B09}" srcOrd="2" destOrd="0" parTransId="{4D2E4194-83B9-45BE-983A-645E8E080130}" sibTransId="{72C9467B-6ED0-41B3-B212-6163D80D4C22}"/>
    <dgm:cxn modelId="{B16061F7-9508-4741-AD9B-65B4ED2AE81B}" srcId="{C832A6E4-0978-4563-BF6F-092919236EB0}" destId="{CFDCD202-5EFF-4E46-93AA-C9455002EC8F}" srcOrd="0" destOrd="0" parTransId="{BAA2BE0D-64CF-46D5-B125-2EA5396769DD}" sibTransId="{9E330C89-6E41-4324-8DC7-452E6127C50F}"/>
    <dgm:cxn modelId="{7CBB959E-D8A3-478A-9146-B4C2A78E22BB}" type="presParOf" srcId="{FC0867D4-5E7D-4D55-9A47-D25FB1915B56}" destId="{E0CD6B67-FF16-4B4F-B452-EAC317913E3F}" srcOrd="0" destOrd="0" presId="urn:microsoft.com/office/officeart/2005/8/layout/list1"/>
    <dgm:cxn modelId="{2ED1D813-2D31-4805-B478-160FD8437D18}" type="presParOf" srcId="{E0CD6B67-FF16-4B4F-B452-EAC317913E3F}" destId="{DE1DC51B-8BB6-49FB-AD1C-45ED41EC2FD2}" srcOrd="0" destOrd="0" presId="urn:microsoft.com/office/officeart/2005/8/layout/list1"/>
    <dgm:cxn modelId="{F8FADC17-8E48-4599-A408-9EEB176E0A30}" type="presParOf" srcId="{E0CD6B67-FF16-4B4F-B452-EAC317913E3F}" destId="{EDAF8633-9233-4BEF-A597-939219AC2F61}" srcOrd="1" destOrd="0" presId="urn:microsoft.com/office/officeart/2005/8/layout/list1"/>
    <dgm:cxn modelId="{22A97DE2-0D1B-4F11-82C0-F6692CFB84C3}" type="presParOf" srcId="{FC0867D4-5E7D-4D55-9A47-D25FB1915B56}" destId="{4A0C1300-66F4-4554-BDD8-3CE30142139B}" srcOrd="1" destOrd="0" presId="urn:microsoft.com/office/officeart/2005/8/layout/list1"/>
    <dgm:cxn modelId="{DB0DEF8B-634B-4A45-AD3F-06C585797BFF}" type="presParOf" srcId="{FC0867D4-5E7D-4D55-9A47-D25FB1915B56}" destId="{71E2FD1D-FE4D-4C8A-B5DB-5BD10F18BD72}" srcOrd="2" destOrd="0" presId="urn:microsoft.com/office/officeart/2005/8/layout/list1"/>
    <dgm:cxn modelId="{EF86447B-6544-464B-96B6-3D55E5C2010C}" type="presParOf" srcId="{FC0867D4-5E7D-4D55-9A47-D25FB1915B56}" destId="{6614E9A5-47EB-4A0F-A705-00B260CE2CE7}" srcOrd="3" destOrd="0" presId="urn:microsoft.com/office/officeart/2005/8/layout/list1"/>
    <dgm:cxn modelId="{47E7C03B-AAFD-4FDA-B508-3278A7A8903F}" type="presParOf" srcId="{FC0867D4-5E7D-4D55-9A47-D25FB1915B56}" destId="{D01C44E1-680E-4981-BFE6-D3C8F1C36022}" srcOrd="4" destOrd="0" presId="urn:microsoft.com/office/officeart/2005/8/layout/list1"/>
    <dgm:cxn modelId="{3BAA3B4C-05A8-4404-8D0C-3D189EC07D9F}" type="presParOf" srcId="{D01C44E1-680E-4981-BFE6-D3C8F1C36022}" destId="{8AC098F4-6A8E-4870-808C-7124514BB117}" srcOrd="0" destOrd="0" presId="urn:microsoft.com/office/officeart/2005/8/layout/list1"/>
    <dgm:cxn modelId="{DE6349D8-A034-4A8B-8631-C63EDC63E978}" type="presParOf" srcId="{D01C44E1-680E-4981-BFE6-D3C8F1C36022}" destId="{9EB99987-F4EC-4968-A900-1C6DFF4396C6}" srcOrd="1" destOrd="0" presId="urn:microsoft.com/office/officeart/2005/8/layout/list1"/>
    <dgm:cxn modelId="{8F37FB5B-6E37-463A-9467-2F78ABC096D4}" type="presParOf" srcId="{FC0867D4-5E7D-4D55-9A47-D25FB1915B56}" destId="{D78E0986-BD00-4DCD-99B8-A271E8EB0B28}" srcOrd="5" destOrd="0" presId="urn:microsoft.com/office/officeart/2005/8/layout/list1"/>
    <dgm:cxn modelId="{52651526-142F-4FE8-A651-FFD0577FEA34}" type="presParOf" srcId="{FC0867D4-5E7D-4D55-9A47-D25FB1915B56}" destId="{B3713F5D-FC87-4975-A086-484B6DE17885}" srcOrd="6" destOrd="0" presId="urn:microsoft.com/office/officeart/2005/8/layout/list1"/>
    <dgm:cxn modelId="{2507EC5E-16AD-43BF-9685-C5852D4D64C5}" type="presParOf" srcId="{FC0867D4-5E7D-4D55-9A47-D25FB1915B56}" destId="{3FC8EAD8-E940-4631-830D-E49C3803BD91}" srcOrd="7" destOrd="0" presId="urn:microsoft.com/office/officeart/2005/8/layout/list1"/>
    <dgm:cxn modelId="{FCAC1542-2945-4F74-A07F-84F1069AC5EF}" type="presParOf" srcId="{FC0867D4-5E7D-4D55-9A47-D25FB1915B56}" destId="{F3E508A5-2656-49E4-8359-9D6AF171E2ED}" srcOrd="8" destOrd="0" presId="urn:microsoft.com/office/officeart/2005/8/layout/list1"/>
    <dgm:cxn modelId="{4BAB98D0-81D5-49BA-9B11-2F3A55CD175D}" type="presParOf" srcId="{F3E508A5-2656-49E4-8359-9D6AF171E2ED}" destId="{88DA31F5-2374-4085-B9C0-3EA51A8D90E5}" srcOrd="0" destOrd="0" presId="urn:microsoft.com/office/officeart/2005/8/layout/list1"/>
    <dgm:cxn modelId="{57CC32F3-6F9E-44DD-85EF-42A08F4395EF}" type="presParOf" srcId="{F3E508A5-2656-49E4-8359-9D6AF171E2ED}" destId="{E2B5A050-48DD-4F88-AC1D-9722C9D4B685}" srcOrd="1" destOrd="0" presId="urn:microsoft.com/office/officeart/2005/8/layout/list1"/>
    <dgm:cxn modelId="{9D7FF261-8613-4250-A3FE-D535A83A7900}" type="presParOf" srcId="{FC0867D4-5E7D-4D55-9A47-D25FB1915B56}" destId="{76FEE974-B153-4298-AB63-F3EA331245CA}" srcOrd="9" destOrd="0" presId="urn:microsoft.com/office/officeart/2005/8/layout/list1"/>
    <dgm:cxn modelId="{8BA931F0-EB86-4851-AFB7-1824CC0CBD9D}" type="presParOf" srcId="{FC0867D4-5E7D-4D55-9A47-D25FB1915B56}" destId="{117D7D89-819F-467D-8C96-6308160F9DA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0524D00-C8D0-4406-B0F8-4845272D3DF7}" type="doc">
      <dgm:prSet loTypeId="urn:microsoft.com/office/officeart/2005/8/layout/cycle3" loCatId="cycle" qsTypeId="urn:microsoft.com/office/officeart/2005/8/quickstyle/simple1" qsCatId="simple" csTypeId="urn:microsoft.com/office/officeart/2005/8/colors/accent0_3" csCatId="mainScheme" phldr="1"/>
      <dgm:spPr/>
    </dgm:pt>
    <dgm:pt modelId="{7E1111BC-B6E6-44AC-B3C1-4FC9DDDD09BC}">
      <dgm:prSet phldrT="[Text]" custT="1"/>
      <dgm:spPr/>
      <dgm:t>
        <a:bodyPr/>
        <a:lstStyle/>
        <a:p>
          <a:r>
            <a:rPr lang="en-US" sz="3200" dirty="0">
              <a:latin typeface="+mn-lt"/>
            </a:rPr>
            <a:t>Medical benefits check</a:t>
          </a:r>
        </a:p>
      </dgm:t>
    </dgm:pt>
    <dgm:pt modelId="{42994AF2-9491-4562-86BB-9A9FC3D139E8}" type="parTrans" cxnId="{F3032928-3D5C-42DC-B883-DFBB2C0A024E}">
      <dgm:prSet/>
      <dgm:spPr/>
      <dgm:t>
        <a:bodyPr/>
        <a:lstStyle/>
        <a:p>
          <a:endParaRPr lang="en-US"/>
        </a:p>
      </dgm:t>
    </dgm:pt>
    <dgm:pt modelId="{25A16081-0D2A-4883-B23C-DEF366418C09}" type="sibTrans" cxnId="{F3032928-3D5C-42DC-B883-DFBB2C0A024E}">
      <dgm:prSet/>
      <dgm:spPr/>
      <dgm:t>
        <a:bodyPr/>
        <a:lstStyle/>
        <a:p>
          <a:endParaRPr lang="en-US" sz="2800">
            <a:latin typeface="Calisto MT" panose="02040603050505030304" pitchFamily="18" charset="0"/>
          </a:endParaRPr>
        </a:p>
      </dgm:t>
    </dgm:pt>
    <dgm:pt modelId="{93F127C6-558D-495F-B3BC-C2CB21DE0317}">
      <dgm:prSet phldrT="[Text]" custT="1"/>
      <dgm:spPr/>
      <dgm:t>
        <a:bodyPr/>
        <a:lstStyle/>
        <a:p>
          <a:r>
            <a:rPr lang="en-US" sz="3200" dirty="0">
              <a:latin typeface="+mn-lt"/>
            </a:rPr>
            <a:t>Insurance provider representatives</a:t>
          </a:r>
        </a:p>
      </dgm:t>
    </dgm:pt>
    <dgm:pt modelId="{7B6B052E-130A-4B79-9C50-E8BC72914505}" type="parTrans" cxnId="{542EBA1D-4216-48E3-9CF8-BEDF50544CBD}">
      <dgm:prSet/>
      <dgm:spPr/>
      <dgm:t>
        <a:bodyPr/>
        <a:lstStyle/>
        <a:p>
          <a:endParaRPr lang="en-US"/>
        </a:p>
      </dgm:t>
    </dgm:pt>
    <dgm:pt modelId="{660DC4A5-ED4C-4B67-9EB5-30C1F1AC79ED}" type="sibTrans" cxnId="{542EBA1D-4216-48E3-9CF8-BEDF50544CBD}">
      <dgm:prSet/>
      <dgm:spPr/>
      <dgm:t>
        <a:bodyPr/>
        <a:lstStyle/>
        <a:p>
          <a:endParaRPr lang="en-US" sz="2800">
            <a:latin typeface="Calisto MT" panose="02040603050505030304" pitchFamily="18" charset="0"/>
          </a:endParaRPr>
        </a:p>
      </dgm:t>
    </dgm:pt>
    <dgm:pt modelId="{D68468B0-9290-492E-B2A6-5B814F86F7FD}">
      <dgm:prSet phldrT="[Text]" custT="1"/>
      <dgm:spPr/>
      <dgm:t>
        <a:bodyPr/>
        <a:lstStyle/>
        <a:p>
          <a:r>
            <a:rPr lang="en-US" sz="3200" dirty="0">
              <a:latin typeface="+mn-lt"/>
            </a:rPr>
            <a:t>Understand payers’ medical policies/guidelines</a:t>
          </a:r>
        </a:p>
      </dgm:t>
    </dgm:pt>
    <dgm:pt modelId="{25CAEC59-217A-410A-8243-02008DE37DA7}" type="parTrans" cxnId="{88CDFF6F-018F-41AF-B1F3-D24A22D9A349}">
      <dgm:prSet/>
      <dgm:spPr/>
      <dgm:t>
        <a:bodyPr/>
        <a:lstStyle/>
        <a:p>
          <a:endParaRPr lang="en-US"/>
        </a:p>
      </dgm:t>
    </dgm:pt>
    <dgm:pt modelId="{5018E251-8A36-4819-8B4C-E042E7FBFAF4}" type="sibTrans" cxnId="{88CDFF6F-018F-41AF-B1F3-D24A22D9A349}">
      <dgm:prSet/>
      <dgm:spPr/>
      <dgm:t>
        <a:bodyPr/>
        <a:lstStyle/>
        <a:p>
          <a:endParaRPr lang="en-US" sz="2800">
            <a:latin typeface="Calisto MT" panose="02040603050505030304" pitchFamily="18" charset="0"/>
          </a:endParaRPr>
        </a:p>
      </dgm:t>
    </dgm:pt>
    <dgm:pt modelId="{D143B2D6-5837-42CB-A95C-498C8081DA3A}">
      <dgm:prSet phldrT="[Text]" custT="1"/>
      <dgm:spPr/>
      <dgm:t>
        <a:bodyPr/>
        <a:lstStyle/>
        <a:p>
          <a:r>
            <a:rPr lang="en-US" sz="3200" dirty="0">
              <a:latin typeface="+mn-lt"/>
            </a:rPr>
            <a:t>Drug prior authorization attempt</a:t>
          </a:r>
        </a:p>
      </dgm:t>
    </dgm:pt>
    <dgm:pt modelId="{D0C7CCC1-C3E8-4FF1-84A9-6C713FB29519}" type="parTrans" cxnId="{801B2883-E4BD-42DD-AA90-C333C93F4EFB}">
      <dgm:prSet/>
      <dgm:spPr/>
      <dgm:t>
        <a:bodyPr/>
        <a:lstStyle/>
        <a:p>
          <a:endParaRPr lang="en-US"/>
        </a:p>
      </dgm:t>
    </dgm:pt>
    <dgm:pt modelId="{F04DF58A-75FD-4B1D-978D-383EF2E00738}" type="sibTrans" cxnId="{801B2883-E4BD-42DD-AA90-C333C93F4EFB}">
      <dgm:prSet/>
      <dgm:spPr/>
      <dgm:t>
        <a:bodyPr/>
        <a:lstStyle/>
        <a:p>
          <a:endParaRPr lang="en-US" sz="2800">
            <a:latin typeface="Calisto MT" panose="02040603050505030304" pitchFamily="18" charset="0"/>
          </a:endParaRPr>
        </a:p>
      </dgm:t>
    </dgm:pt>
    <dgm:pt modelId="{0EB282C7-C4FF-4BA0-877F-F9777829ED98}" type="pres">
      <dgm:prSet presAssocID="{90524D00-C8D0-4406-B0F8-4845272D3DF7}" presName="Name0" presStyleCnt="0">
        <dgm:presLayoutVars>
          <dgm:dir/>
          <dgm:resizeHandles val="exact"/>
        </dgm:presLayoutVars>
      </dgm:prSet>
      <dgm:spPr/>
    </dgm:pt>
    <dgm:pt modelId="{F7D3CF56-5E54-4D67-A34A-4BF5C99A8B98}" type="pres">
      <dgm:prSet presAssocID="{90524D00-C8D0-4406-B0F8-4845272D3DF7}" presName="cycle" presStyleCnt="0"/>
      <dgm:spPr/>
    </dgm:pt>
    <dgm:pt modelId="{44FB1FA7-5B6A-40D8-A9BC-186B04FEB669}" type="pres">
      <dgm:prSet presAssocID="{7E1111BC-B6E6-44AC-B3C1-4FC9DDDD09BC}" presName="nodeFirstNode" presStyleLbl="node1" presStyleIdx="0" presStyleCnt="4">
        <dgm:presLayoutVars>
          <dgm:bulletEnabled val="1"/>
        </dgm:presLayoutVars>
      </dgm:prSet>
      <dgm:spPr/>
    </dgm:pt>
    <dgm:pt modelId="{9A62BE44-7D7C-483C-9E44-6C99D4B1C4C9}" type="pres">
      <dgm:prSet presAssocID="{25A16081-0D2A-4883-B23C-DEF366418C09}" presName="sibTransFirstNode" presStyleLbl="bgShp" presStyleIdx="0" presStyleCnt="1"/>
      <dgm:spPr/>
    </dgm:pt>
    <dgm:pt modelId="{2C153C31-0092-44C7-9FCA-A9A008882831}" type="pres">
      <dgm:prSet presAssocID="{D68468B0-9290-492E-B2A6-5B814F86F7FD}" presName="nodeFollowingNodes" presStyleLbl="node1" presStyleIdx="1" presStyleCnt="4" custScaleX="107419">
        <dgm:presLayoutVars>
          <dgm:bulletEnabled val="1"/>
        </dgm:presLayoutVars>
      </dgm:prSet>
      <dgm:spPr/>
    </dgm:pt>
    <dgm:pt modelId="{151F62C7-A49F-479C-BBCE-660C28946BBA}" type="pres">
      <dgm:prSet presAssocID="{D143B2D6-5837-42CB-A95C-498C8081DA3A}" presName="nodeFollowingNodes" presStyleLbl="node1" presStyleIdx="2" presStyleCnt="4">
        <dgm:presLayoutVars>
          <dgm:bulletEnabled val="1"/>
        </dgm:presLayoutVars>
      </dgm:prSet>
      <dgm:spPr/>
    </dgm:pt>
    <dgm:pt modelId="{28711735-3D55-464A-84A1-4061780CF845}" type="pres">
      <dgm:prSet presAssocID="{93F127C6-558D-495F-B3BC-C2CB21DE0317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2E4B8009-9D04-4CF9-BA2D-149086E107B2}" type="presOf" srcId="{90524D00-C8D0-4406-B0F8-4845272D3DF7}" destId="{0EB282C7-C4FF-4BA0-877F-F9777829ED98}" srcOrd="0" destOrd="0" presId="urn:microsoft.com/office/officeart/2005/8/layout/cycle3"/>
    <dgm:cxn modelId="{69C7E018-275C-4614-BC6A-D8B21442C2B7}" type="presOf" srcId="{D68468B0-9290-492E-B2A6-5B814F86F7FD}" destId="{2C153C31-0092-44C7-9FCA-A9A008882831}" srcOrd="0" destOrd="0" presId="urn:microsoft.com/office/officeart/2005/8/layout/cycle3"/>
    <dgm:cxn modelId="{542EBA1D-4216-48E3-9CF8-BEDF50544CBD}" srcId="{90524D00-C8D0-4406-B0F8-4845272D3DF7}" destId="{93F127C6-558D-495F-B3BC-C2CB21DE0317}" srcOrd="3" destOrd="0" parTransId="{7B6B052E-130A-4B79-9C50-E8BC72914505}" sibTransId="{660DC4A5-ED4C-4B67-9EB5-30C1F1AC79ED}"/>
    <dgm:cxn modelId="{F3032928-3D5C-42DC-B883-DFBB2C0A024E}" srcId="{90524D00-C8D0-4406-B0F8-4845272D3DF7}" destId="{7E1111BC-B6E6-44AC-B3C1-4FC9DDDD09BC}" srcOrd="0" destOrd="0" parTransId="{42994AF2-9491-4562-86BB-9A9FC3D139E8}" sibTransId="{25A16081-0D2A-4883-B23C-DEF366418C09}"/>
    <dgm:cxn modelId="{88CDFF6F-018F-41AF-B1F3-D24A22D9A349}" srcId="{90524D00-C8D0-4406-B0F8-4845272D3DF7}" destId="{D68468B0-9290-492E-B2A6-5B814F86F7FD}" srcOrd="1" destOrd="0" parTransId="{25CAEC59-217A-410A-8243-02008DE37DA7}" sibTransId="{5018E251-8A36-4819-8B4C-E042E7FBFAF4}"/>
    <dgm:cxn modelId="{90179077-E7B8-45D0-A48E-39D34E86F3C9}" type="presOf" srcId="{25A16081-0D2A-4883-B23C-DEF366418C09}" destId="{9A62BE44-7D7C-483C-9E44-6C99D4B1C4C9}" srcOrd="0" destOrd="0" presId="urn:microsoft.com/office/officeart/2005/8/layout/cycle3"/>
    <dgm:cxn modelId="{801B2883-E4BD-42DD-AA90-C333C93F4EFB}" srcId="{90524D00-C8D0-4406-B0F8-4845272D3DF7}" destId="{D143B2D6-5837-42CB-A95C-498C8081DA3A}" srcOrd="2" destOrd="0" parTransId="{D0C7CCC1-C3E8-4FF1-84A9-6C713FB29519}" sibTransId="{F04DF58A-75FD-4B1D-978D-383EF2E00738}"/>
    <dgm:cxn modelId="{E9C847B4-94E4-4CB3-AD61-16EF0CB8B788}" type="presOf" srcId="{93F127C6-558D-495F-B3BC-C2CB21DE0317}" destId="{28711735-3D55-464A-84A1-4061780CF845}" srcOrd="0" destOrd="0" presId="urn:microsoft.com/office/officeart/2005/8/layout/cycle3"/>
    <dgm:cxn modelId="{DFA9B6D6-BA0A-4580-B97B-4E8F5F6ED20F}" type="presOf" srcId="{7E1111BC-B6E6-44AC-B3C1-4FC9DDDD09BC}" destId="{44FB1FA7-5B6A-40D8-A9BC-186B04FEB669}" srcOrd="0" destOrd="0" presId="urn:microsoft.com/office/officeart/2005/8/layout/cycle3"/>
    <dgm:cxn modelId="{98CA5EE5-C4C1-42AB-BAE9-1E4760900BA2}" type="presOf" srcId="{D143B2D6-5837-42CB-A95C-498C8081DA3A}" destId="{151F62C7-A49F-479C-BBCE-660C28946BBA}" srcOrd="0" destOrd="0" presId="urn:microsoft.com/office/officeart/2005/8/layout/cycle3"/>
    <dgm:cxn modelId="{F6DFE07B-60CB-44DA-B96B-C8ACB2537231}" type="presParOf" srcId="{0EB282C7-C4FF-4BA0-877F-F9777829ED98}" destId="{F7D3CF56-5E54-4D67-A34A-4BF5C99A8B98}" srcOrd="0" destOrd="0" presId="urn:microsoft.com/office/officeart/2005/8/layout/cycle3"/>
    <dgm:cxn modelId="{12213CC7-A9FF-440B-B96F-B2D426DB3980}" type="presParOf" srcId="{F7D3CF56-5E54-4D67-A34A-4BF5C99A8B98}" destId="{44FB1FA7-5B6A-40D8-A9BC-186B04FEB669}" srcOrd="0" destOrd="0" presId="urn:microsoft.com/office/officeart/2005/8/layout/cycle3"/>
    <dgm:cxn modelId="{8348261C-ADE5-4C64-93C9-FAC73B5499FB}" type="presParOf" srcId="{F7D3CF56-5E54-4D67-A34A-4BF5C99A8B98}" destId="{9A62BE44-7D7C-483C-9E44-6C99D4B1C4C9}" srcOrd="1" destOrd="0" presId="urn:microsoft.com/office/officeart/2005/8/layout/cycle3"/>
    <dgm:cxn modelId="{D284A8B4-0C03-4249-994F-BE9136618260}" type="presParOf" srcId="{F7D3CF56-5E54-4D67-A34A-4BF5C99A8B98}" destId="{2C153C31-0092-44C7-9FCA-A9A008882831}" srcOrd="2" destOrd="0" presId="urn:microsoft.com/office/officeart/2005/8/layout/cycle3"/>
    <dgm:cxn modelId="{7AC37A52-4CEA-43F2-8FB8-63BD60246AF9}" type="presParOf" srcId="{F7D3CF56-5E54-4D67-A34A-4BF5C99A8B98}" destId="{151F62C7-A49F-479C-BBCE-660C28946BBA}" srcOrd="3" destOrd="0" presId="urn:microsoft.com/office/officeart/2005/8/layout/cycle3"/>
    <dgm:cxn modelId="{B9CBE3FE-7080-47E2-8181-F96161C4FA6A}" type="presParOf" srcId="{F7D3CF56-5E54-4D67-A34A-4BF5C99A8B98}" destId="{28711735-3D55-464A-84A1-4061780CF845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0942475-B7EB-4FED-9276-9B7D43F8F5D2}" type="doc">
      <dgm:prSet loTypeId="urn:microsoft.com/office/officeart/2005/8/layout/process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2EBA9F4-A8C9-4C91-A599-979FE8D46454}">
      <dgm:prSet phldrT="[Text]" custT="1"/>
      <dgm:spPr/>
      <dgm:t>
        <a:bodyPr/>
        <a:lstStyle/>
        <a:p>
          <a:r>
            <a:rPr lang="en-US" sz="3200" b="1" dirty="0"/>
            <a:t>Financial Advocate </a:t>
          </a:r>
        </a:p>
      </dgm:t>
    </dgm:pt>
    <dgm:pt modelId="{54CCBCAB-CCB8-4EE1-A45C-97064425D855}" type="parTrans" cxnId="{295EFC85-D36E-4486-B4AD-668C313124B5}">
      <dgm:prSet/>
      <dgm:spPr/>
      <dgm:t>
        <a:bodyPr/>
        <a:lstStyle/>
        <a:p>
          <a:endParaRPr lang="en-US"/>
        </a:p>
      </dgm:t>
    </dgm:pt>
    <dgm:pt modelId="{83E94A5F-034C-483B-971C-5406AE3236D5}" type="sibTrans" cxnId="{295EFC85-D36E-4486-B4AD-668C313124B5}">
      <dgm:prSet/>
      <dgm:spPr/>
      <dgm:t>
        <a:bodyPr/>
        <a:lstStyle/>
        <a:p>
          <a:endParaRPr lang="en-US"/>
        </a:p>
      </dgm:t>
    </dgm:pt>
    <dgm:pt modelId="{990B451C-B26C-46E5-87A5-498951914260}">
      <dgm:prSet custT="1"/>
      <dgm:spPr/>
      <dgm:t>
        <a:bodyPr/>
        <a:lstStyle/>
        <a:p>
          <a:r>
            <a:rPr lang="en-US" sz="3200" b="1" dirty="0"/>
            <a:t>Incorrect Billing</a:t>
          </a:r>
        </a:p>
      </dgm:t>
    </dgm:pt>
    <dgm:pt modelId="{34FA110D-F38F-464D-B36F-177C7CA1D163}" type="parTrans" cxnId="{7C43A205-C0D2-4E46-848C-87414552E2FA}">
      <dgm:prSet/>
      <dgm:spPr/>
      <dgm:t>
        <a:bodyPr/>
        <a:lstStyle/>
        <a:p>
          <a:endParaRPr lang="en-US"/>
        </a:p>
      </dgm:t>
    </dgm:pt>
    <dgm:pt modelId="{B3FDE476-EE19-41BE-9F3B-C69C8A881C04}" type="sibTrans" cxnId="{7C43A205-C0D2-4E46-848C-87414552E2FA}">
      <dgm:prSet/>
      <dgm:spPr/>
      <dgm:t>
        <a:bodyPr/>
        <a:lstStyle/>
        <a:p>
          <a:endParaRPr lang="en-US"/>
        </a:p>
      </dgm:t>
    </dgm:pt>
    <dgm:pt modelId="{A5FEAA39-1A2F-4AEF-9541-85C8121B0450}">
      <dgm:prSet custT="1"/>
      <dgm:spPr/>
      <dgm:t>
        <a:bodyPr/>
        <a:lstStyle/>
        <a:p>
          <a:r>
            <a:rPr lang="en-US" sz="3200" b="1" dirty="0"/>
            <a:t>Accounts Receivable Meeting</a:t>
          </a:r>
        </a:p>
      </dgm:t>
    </dgm:pt>
    <dgm:pt modelId="{1E23FE38-84F9-4A63-9FDA-2942E252CE7D}" type="parTrans" cxnId="{4D37729C-3D26-437A-BD73-09F1D4ED30D8}">
      <dgm:prSet/>
      <dgm:spPr/>
      <dgm:t>
        <a:bodyPr/>
        <a:lstStyle/>
        <a:p>
          <a:endParaRPr lang="en-US"/>
        </a:p>
      </dgm:t>
    </dgm:pt>
    <dgm:pt modelId="{08B6C8F2-60E0-4922-8214-825EB23EF42D}" type="sibTrans" cxnId="{4D37729C-3D26-437A-BD73-09F1D4ED30D8}">
      <dgm:prSet/>
      <dgm:spPr/>
      <dgm:t>
        <a:bodyPr/>
        <a:lstStyle/>
        <a:p>
          <a:endParaRPr lang="en-US"/>
        </a:p>
      </dgm:t>
    </dgm:pt>
    <dgm:pt modelId="{78C15785-2909-42BE-9F40-2EA3940F418C}">
      <dgm:prSet phldrT="[Text]" custT="1"/>
      <dgm:spPr/>
      <dgm:t>
        <a:bodyPr/>
        <a:lstStyle/>
        <a:p>
          <a:r>
            <a:rPr lang="en-US" sz="2400" dirty="0"/>
            <a:t>Patient assistance program</a:t>
          </a:r>
        </a:p>
      </dgm:t>
    </dgm:pt>
    <dgm:pt modelId="{08C1D4B0-4A3F-4438-9992-740F2FAD18B4}" type="parTrans" cxnId="{A6DDA9C3-B267-4C85-A5B8-07DC787C5A3D}">
      <dgm:prSet/>
      <dgm:spPr/>
      <dgm:t>
        <a:bodyPr/>
        <a:lstStyle/>
        <a:p>
          <a:endParaRPr lang="en-US"/>
        </a:p>
      </dgm:t>
    </dgm:pt>
    <dgm:pt modelId="{EB0121DA-8F0B-49B9-B288-792502155096}" type="sibTrans" cxnId="{A6DDA9C3-B267-4C85-A5B8-07DC787C5A3D}">
      <dgm:prSet/>
      <dgm:spPr/>
      <dgm:t>
        <a:bodyPr/>
        <a:lstStyle/>
        <a:p>
          <a:endParaRPr lang="en-US"/>
        </a:p>
      </dgm:t>
    </dgm:pt>
    <dgm:pt modelId="{5B826D42-06F1-4106-923F-2E9D8C74D8B3}">
      <dgm:prSet phldrT="[Text]" custT="1"/>
      <dgm:spPr/>
      <dgm:t>
        <a:bodyPr/>
        <a:lstStyle/>
        <a:p>
          <a:r>
            <a:rPr lang="en-US" sz="2400" dirty="0"/>
            <a:t>Authorization denial/adjustment</a:t>
          </a:r>
        </a:p>
      </dgm:t>
    </dgm:pt>
    <dgm:pt modelId="{ECA016BE-5ECD-4DAE-9FCA-5B45F83973E1}" type="parTrans" cxnId="{C1A61878-31B0-4C5F-8203-6C4137B2D770}">
      <dgm:prSet/>
      <dgm:spPr/>
      <dgm:t>
        <a:bodyPr/>
        <a:lstStyle/>
        <a:p>
          <a:endParaRPr lang="en-US"/>
        </a:p>
      </dgm:t>
    </dgm:pt>
    <dgm:pt modelId="{49D39BEF-D7C8-430F-AA9C-9EF18255CAD9}" type="sibTrans" cxnId="{C1A61878-31B0-4C5F-8203-6C4137B2D770}">
      <dgm:prSet/>
      <dgm:spPr/>
      <dgm:t>
        <a:bodyPr/>
        <a:lstStyle/>
        <a:p>
          <a:endParaRPr lang="en-US"/>
        </a:p>
      </dgm:t>
    </dgm:pt>
    <dgm:pt modelId="{8E84C0B1-4DBE-4E20-A87E-A8F781617E7D}">
      <dgm:prSet custT="1"/>
      <dgm:spPr/>
      <dgm:t>
        <a:bodyPr/>
        <a:lstStyle/>
        <a:p>
          <a:r>
            <a:rPr lang="en-US" sz="3200" b="1" dirty="0"/>
            <a:t>Paid Claims</a:t>
          </a:r>
        </a:p>
      </dgm:t>
    </dgm:pt>
    <dgm:pt modelId="{86F45FC9-6C2A-475C-81CA-437AAAD11383}" type="parTrans" cxnId="{1C03BE38-4A65-4189-81DE-B935A501BCE1}">
      <dgm:prSet/>
      <dgm:spPr/>
      <dgm:t>
        <a:bodyPr/>
        <a:lstStyle/>
        <a:p>
          <a:endParaRPr lang="en-US"/>
        </a:p>
      </dgm:t>
    </dgm:pt>
    <dgm:pt modelId="{AC9FBA85-4C78-40E8-AA7F-775F827E8B2A}" type="sibTrans" cxnId="{1C03BE38-4A65-4189-81DE-B935A501BCE1}">
      <dgm:prSet/>
      <dgm:spPr/>
      <dgm:t>
        <a:bodyPr/>
        <a:lstStyle/>
        <a:p>
          <a:endParaRPr lang="en-US"/>
        </a:p>
      </dgm:t>
    </dgm:pt>
    <dgm:pt modelId="{0987842C-02EE-4201-99BF-B9994B7DC8BC}">
      <dgm:prSet custT="1"/>
      <dgm:spPr/>
      <dgm:t>
        <a:bodyPr/>
        <a:lstStyle/>
        <a:p>
          <a:r>
            <a:rPr lang="en-US" sz="2400" dirty="0"/>
            <a:t>Rebilled claims</a:t>
          </a:r>
        </a:p>
      </dgm:t>
    </dgm:pt>
    <dgm:pt modelId="{7B28E0B7-4F24-4661-A6D4-5C4488F205F6}" type="parTrans" cxnId="{7FFEA48A-24C7-49FB-8331-B75E6A44AD2E}">
      <dgm:prSet/>
      <dgm:spPr/>
      <dgm:t>
        <a:bodyPr/>
        <a:lstStyle/>
        <a:p>
          <a:endParaRPr lang="en-US"/>
        </a:p>
      </dgm:t>
    </dgm:pt>
    <dgm:pt modelId="{DA075BEC-B4CF-424C-99F2-797CEFF7C569}" type="sibTrans" cxnId="{7FFEA48A-24C7-49FB-8331-B75E6A44AD2E}">
      <dgm:prSet/>
      <dgm:spPr/>
      <dgm:t>
        <a:bodyPr/>
        <a:lstStyle/>
        <a:p>
          <a:endParaRPr lang="en-US"/>
        </a:p>
      </dgm:t>
    </dgm:pt>
    <dgm:pt modelId="{BD581BEB-90E6-4929-A707-ADD267718B0A}">
      <dgm:prSet custT="1"/>
      <dgm:spPr/>
      <dgm:t>
        <a:bodyPr/>
        <a:lstStyle/>
        <a:p>
          <a:r>
            <a:rPr lang="en-US" sz="2400" dirty="0"/>
            <a:t>Field reimbursement manager</a:t>
          </a:r>
        </a:p>
      </dgm:t>
    </dgm:pt>
    <dgm:pt modelId="{8B7A0003-30CB-46E7-9747-AFD2C1487EFD}" type="parTrans" cxnId="{0360FF8B-8989-4A55-82C5-00488D7C6180}">
      <dgm:prSet/>
      <dgm:spPr/>
      <dgm:t>
        <a:bodyPr/>
        <a:lstStyle/>
        <a:p>
          <a:endParaRPr lang="en-US"/>
        </a:p>
      </dgm:t>
    </dgm:pt>
    <dgm:pt modelId="{077A28C4-E30C-4E0C-A67C-0C3B5F097645}" type="sibTrans" cxnId="{0360FF8B-8989-4A55-82C5-00488D7C6180}">
      <dgm:prSet/>
      <dgm:spPr/>
      <dgm:t>
        <a:bodyPr/>
        <a:lstStyle/>
        <a:p>
          <a:endParaRPr lang="en-US"/>
        </a:p>
      </dgm:t>
    </dgm:pt>
    <dgm:pt modelId="{5AA953F2-6D49-46C9-A6D7-94FD3EB1FEE8}">
      <dgm:prSet custT="1"/>
      <dgm:spPr/>
      <dgm:t>
        <a:bodyPr/>
        <a:lstStyle/>
        <a:p>
          <a:pPr algn="l"/>
          <a:r>
            <a:rPr lang="en-US" sz="2400" dirty="0"/>
            <a:t>340B pharmacy acquisition cost: $275,088</a:t>
          </a:r>
        </a:p>
      </dgm:t>
    </dgm:pt>
    <dgm:pt modelId="{60FEDFA0-2989-49B9-AB10-C26141B356EA}" type="parTrans" cxnId="{4999AB42-5FE1-4C5E-A94E-C10A69B6DCD9}">
      <dgm:prSet/>
      <dgm:spPr/>
      <dgm:t>
        <a:bodyPr/>
        <a:lstStyle/>
        <a:p>
          <a:endParaRPr lang="en-US"/>
        </a:p>
      </dgm:t>
    </dgm:pt>
    <dgm:pt modelId="{7F4D5E6E-CF10-49F9-AEEC-884EBB6E5A57}" type="sibTrans" cxnId="{4999AB42-5FE1-4C5E-A94E-C10A69B6DCD9}">
      <dgm:prSet/>
      <dgm:spPr/>
      <dgm:t>
        <a:bodyPr/>
        <a:lstStyle/>
        <a:p>
          <a:endParaRPr lang="en-US"/>
        </a:p>
      </dgm:t>
    </dgm:pt>
    <dgm:pt modelId="{A563D74F-2B24-49B6-988F-942D6F96DD9F}">
      <dgm:prSet custT="1"/>
      <dgm:spPr/>
      <dgm:t>
        <a:bodyPr/>
        <a:lstStyle/>
        <a:p>
          <a:r>
            <a:rPr lang="en-US" sz="2400" dirty="0"/>
            <a:t>Payments: $411,000</a:t>
          </a:r>
        </a:p>
      </dgm:t>
    </dgm:pt>
    <dgm:pt modelId="{31231765-64AD-4973-923B-E1F6A232CBE5}" type="parTrans" cxnId="{290DEEB9-3E19-4AEE-8291-2E9B6DF23446}">
      <dgm:prSet/>
      <dgm:spPr/>
      <dgm:t>
        <a:bodyPr/>
        <a:lstStyle/>
        <a:p>
          <a:endParaRPr lang="en-US"/>
        </a:p>
      </dgm:t>
    </dgm:pt>
    <dgm:pt modelId="{F9B396D5-D102-4960-BC80-72953A5B4812}" type="sibTrans" cxnId="{290DEEB9-3E19-4AEE-8291-2E9B6DF23446}">
      <dgm:prSet/>
      <dgm:spPr/>
      <dgm:t>
        <a:bodyPr/>
        <a:lstStyle/>
        <a:p>
          <a:endParaRPr lang="en-US"/>
        </a:p>
      </dgm:t>
    </dgm:pt>
    <dgm:pt modelId="{50C76E00-3415-4662-813C-62941783AF23}" type="pres">
      <dgm:prSet presAssocID="{40942475-B7EB-4FED-9276-9B7D43F8F5D2}" presName="Name0" presStyleCnt="0">
        <dgm:presLayoutVars>
          <dgm:dir/>
          <dgm:animLvl val="lvl"/>
          <dgm:resizeHandles val="exact"/>
        </dgm:presLayoutVars>
      </dgm:prSet>
      <dgm:spPr/>
    </dgm:pt>
    <dgm:pt modelId="{AE59E61D-FEF0-47DF-A5CA-F31D3D8D25ED}" type="pres">
      <dgm:prSet presAssocID="{8E84C0B1-4DBE-4E20-A87E-A8F781617E7D}" presName="boxAndChildren" presStyleCnt="0"/>
      <dgm:spPr/>
    </dgm:pt>
    <dgm:pt modelId="{95E73179-770B-48D8-A743-DDCF02203819}" type="pres">
      <dgm:prSet presAssocID="{8E84C0B1-4DBE-4E20-A87E-A8F781617E7D}" presName="parentTextBox" presStyleLbl="node1" presStyleIdx="0" presStyleCnt="4"/>
      <dgm:spPr/>
    </dgm:pt>
    <dgm:pt modelId="{BBE35C40-A49F-475A-9562-1DECD5061FE7}" type="pres">
      <dgm:prSet presAssocID="{8E84C0B1-4DBE-4E20-A87E-A8F781617E7D}" presName="entireBox" presStyleLbl="node1" presStyleIdx="0" presStyleCnt="4"/>
      <dgm:spPr/>
    </dgm:pt>
    <dgm:pt modelId="{F4BBBF72-7D9A-4A44-9B8D-FD2D6458DF2C}" type="pres">
      <dgm:prSet presAssocID="{8E84C0B1-4DBE-4E20-A87E-A8F781617E7D}" presName="descendantBox" presStyleCnt="0"/>
      <dgm:spPr/>
    </dgm:pt>
    <dgm:pt modelId="{51D4EC86-0A33-4451-A950-392F0DBC180D}" type="pres">
      <dgm:prSet presAssocID="{A563D74F-2B24-49B6-988F-942D6F96DD9F}" presName="childTextBox" presStyleLbl="fgAccFollowNode1" presStyleIdx="0" presStyleCnt="6">
        <dgm:presLayoutVars>
          <dgm:bulletEnabled val="1"/>
        </dgm:presLayoutVars>
      </dgm:prSet>
      <dgm:spPr/>
    </dgm:pt>
    <dgm:pt modelId="{B01380FA-FBA3-4889-BF19-FE9FE0CBE0F3}" type="pres">
      <dgm:prSet presAssocID="{08B6C8F2-60E0-4922-8214-825EB23EF42D}" presName="sp" presStyleCnt="0"/>
      <dgm:spPr/>
    </dgm:pt>
    <dgm:pt modelId="{70672F6C-567D-459C-94C3-FA2A758D2D3B}" type="pres">
      <dgm:prSet presAssocID="{A5FEAA39-1A2F-4AEF-9541-85C8121B0450}" presName="arrowAndChildren" presStyleCnt="0"/>
      <dgm:spPr/>
    </dgm:pt>
    <dgm:pt modelId="{D4697594-805A-47B8-BDC5-6708C3263BBA}" type="pres">
      <dgm:prSet presAssocID="{A5FEAA39-1A2F-4AEF-9541-85C8121B0450}" presName="parentTextArrow" presStyleLbl="node1" presStyleIdx="0" presStyleCnt="4"/>
      <dgm:spPr/>
    </dgm:pt>
    <dgm:pt modelId="{FEDDFAE0-243B-4210-B07B-81522CBB3FE9}" type="pres">
      <dgm:prSet presAssocID="{A5FEAA39-1A2F-4AEF-9541-85C8121B0450}" presName="arrow" presStyleLbl="node1" presStyleIdx="1" presStyleCnt="4"/>
      <dgm:spPr/>
    </dgm:pt>
    <dgm:pt modelId="{45525949-F81A-457B-8EB5-959A1F57D7A5}" type="pres">
      <dgm:prSet presAssocID="{A5FEAA39-1A2F-4AEF-9541-85C8121B0450}" presName="descendantArrow" presStyleCnt="0"/>
      <dgm:spPr/>
    </dgm:pt>
    <dgm:pt modelId="{3EB4C975-B88D-4F25-BCCE-E74E736864F5}" type="pres">
      <dgm:prSet presAssocID="{0987842C-02EE-4201-99BF-B9994B7DC8BC}" presName="childTextArrow" presStyleLbl="fgAccFollowNode1" presStyleIdx="1" presStyleCnt="6">
        <dgm:presLayoutVars>
          <dgm:bulletEnabled val="1"/>
        </dgm:presLayoutVars>
      </dgm:prSet>
      <dgm:spPr/>
    </dgm:pt>
    <dgm:pt modelId="{5FB848A7-DCE3-494E-BF1D-571AEE5C797E}" type="pres">
      <dgm:prSet presAssocID="{B3FDE476-EE19-41BE-9F3B-C69C8A881C04}" presName="sp" presStyleCnt="0"/>
      <dgm:spPr/>
    </dgm:pt>
    <dgm:pt modelId="{D37F430E-483D-4319-A63C-65CEB3CCC402}" type="pres">
      <dgm:prSet presAssocID="{990B451C-B26C-46E5-87A5-498951914260}" presName="arrowAndChildren" presStyleCnt="0"/>
      <dgm:spPr/>
    </dgm:pt>
    <dgm:pt modelId="{EEF3E735-1CA9-44FF-8098-866F51EA98E6}" type="pres">
      <dgm:prSet presAssocID="{990B451C-B26C-46E5-87A5-498951914260}" presName="parentTextArrow" presStyleLbl="node1" presStyleIdx="1" presStyleCnt="4"/>
      <dgm:spPr/>
    </dgm:pt>
    <dgm:pt modelId="{889A837A-3EF8-4E0D-BA90-1028B512D62A}" type="pres">
      <dgm:prSet presAssocID="{990B451C-B26C-46E5-87A5-498951914260}" presName="arrow" presStyleLbl="node1" presStyleIdx="2" presStyleCnt="4"/>
      <dgm:spPr/>
    </dgm:pt>
    <dgm:pt modelId="{362C4328-370C-4C71-A77D-6E7F72636CFA}" type="pres">
      <dgm:prSet presAssocID="{990B451C-B26C-46E5-87A5-498951914260}" presName="descendantArrow" presStyleCnt="0"/>
      <dgm:spPr/>
    </dgm:pt>
    <dgm:pt modelId="{943D49C9-E186-42E7-B368-EB9F4A6F92FC}" type="pres">
      <dgm:prSet presAssocID="{5AA953F2-6D49-46C9-A6D7-94FD3EB1FEE8}" presName="childTextArrow" presStyleLbl="fgAccFollowNode1" presStyleIdx="2" presStyleCnt="6" custScaleX="137772">
        <dgm:presLayoutVars>
          <dgm:bulletEnabled val="1"/>
        </dgm:presLayoutVars>
      </dgm:prSet>
      <dgm:spPr/>
    </dgm:pt>
    <dgm:pt modelId="{FE667D71-12A1-4120-96FA-C1290F503C2F}" type="pres">
      <dgm:prSet presAssocID="{BD581BEB-90E6-4929-A707-ADD267718B0A}" presName="childTextArrow" presStyleLbl="fgAccFollowNode1" presStyleIdx="3" presStyleCnt="6">
        <dgm:presLayoutVars>
          <dgm:bulletEnabled val="1"/>
        </dgm:presLayoutVars>
      </dgm:prSet>
      <dgm:spPr/>
    </dgm:pt>
    <dgm:pt modelId="{3C56F136-3797-4BFB-97E8-8FE081DFEE0A}" type="pres">
      <dgm:prSet presAssocID="{83E94A5F-034C-483B-971C-5406AE3236D5}" presName="sp" presStyleCnt="0"/>
      <dgm:spPr/>
    </dgm:pt>
    <dgm:pt modelId="{07D89B05-ADC3-4A06-8518-686E7C8BA180}" type="pres">
      <dgm:prSet presAssocID="{52EBA9F4-A8C9-4C91-A599-979FE8D46454}" presName="arrowAndChildren" presStyleCnt="0"/>
      <dgm:spPr/>
    </dgm:pt>
    <dgm:pt modelId="{07FFCA63-3E42-4DCE-98D2-DC97D8CA2032}" type="pres">
      <dgm:prSet presAssocID="{52EBA9F4-A8C9-4C91-A599-979FE8D46454}" presName="parentTextArrow" presStyleLbl="node1" presStyleIdx="2" presStyleCnt="4"/>
      <dgm:spPr/>
    </dgm:pt>
    <dgm:pt modelId="{FAA05F42-33E1-4B24-8B05-595966E29FB0}" type="pres">
      <dgm:prSet presAssocID="{52EBA9F4-A8C9-4C91-A599-979FE8D46454}" presName="arrow" presStyleLbl="node1" presStyleIdx="3" presStyleCnt="4" custLinFactNeighborX="-1748" custLinFactNeighborY="-24247"/>
      <dgm:spPr/>
    </dgm:pt>
    <dgm:pt modelId="{F21193C0-4779-45EC-8221-BAF07B434EC6}" type="pres">
      <dgm:prSet presAssocID="{52EBA9F4-A8C9-4C91-A599-979FE8D46454}" presName="descendantArrow" presStyleCnt="0"/>
      <dgm:spPr/>
    </dgm:pt>
    <dgm:pt modelId="{D61FAAE0-C843-4DE5-8DD2-0BBC557034A8}" type="pres">
      <dgm:prSet presAssocID="{78C15785-2909-42BE-9F40-2EA3940F418C}" presName="childTextArrow" presStyleLbl="fgAccFollowNode1" presStyleIdx="4" presStyleCnt="6">
        <dgm:presLayoutVars>
          <dgm:bulletEnabled val="1"/>
        </dgm:presLayoutVars>
      </dgm:prSet>
      <dgm:spPr/>
    </dgm:pt>
    <dgm:pt modelId="{687E05A5-AEEC-4A0F-89EF-C52C3402D2ED}" type="pres">
      <dgm:prSet presAssocID="{5B826D42-06F1-4106-923F-2E9D8C74D8B3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7D0A1905-967D-44AE-A689-B348062A875A}" type="presOf" srcId="{990B451C-B26C-46E5-87A5-498951914260}" destId="{EEF3E735-1CA9-44FF-8098-866F51EA98E6}" srcOrd="0" destOrd="0" presId="urn:microsoft.com/office/officeart/2005/8/layout/process4"/>
    <dgm:cxn modelId="{7C43A205-C0D2-4E46-848C-87414552E2FA}" srcId="{40942475-B7EB-4FED-9276-9B7D43F8F5D2}" destId="{990B451C-B26C-46E5-87A5-498951914260}" srcOrd="1" destOrd="0" parTransId="{34FA110D-F38F-464D-B36F-177C7CA1D163}" sibTransId="{B3FDE476-EE19-41BE-9F3B-C69C8A881C04}"/>
    <dgm:cxn modelId="{BD0E7309-F8D4-4F87-A906-91D4CA611F3D}" type="presOf" srcId="{52EBA9F4-A8C9-4C91-A599-979FE8D46454}" destId="{07FFCA63-3E42-4DCE-98D2-DC97D8CA2032}" srcOrd="0" destOrd="0" presId="urn:microsoft.com/office/officeart/2005/8/layout/process4"/>
    <dgm:cxn modelId="{98D4811D-4E91-4F38-A190-A3382896A31F}" type="presOf" srcId="{BD581BEB-90E6-4929-A707-ADD267718B0A}" destId="{FE667D71-12A1-4120-96FA-C1290F503C2F}" srcOrd="0" destOrd="0" presId="urn:microsoft.com/office/officeart/2005/8/layout/process4"/>
    <dgm:cxn modelId="{1C03BE38-4A65-4189-81DE-B935A501BCE1}" srcId="{40942475-B7EB-4FED-9276-9B7D43F8F5D2}" destId="{8E84C0B1-4DBE-4E20-A87E-A8F781617E7D}" srcOrd="3" destOrd="0" parTransId="{86F45FC9-6C2A-475C-81CA-437AAAD11383}" sibTransId="{AC9FBA85-4C78-40E8-AA7F-775F827E8B2A}"/>
    <dgm:cxn modelId="{4999AB42-5FE1-4C5E-A94E-C10A69B6DCD9}" srcId="{990B451C-B26C-46E5-87A5-498951914260}" destId="{5AA953F2-6D49-46C9-A6D7-94FD3EB1FEE8}" srcOrd="0" destOrd="0" parTransId="{60FEDFA0-2989-49B9-AB10-C26141B356EA}" sibTransId="{7F4D5E6E-CF10-49F9-AEEC-884EBB6E5A57}"/>
    <dgm:cxn modelId="{78046243-143C-48FF-9382-40016966B50F}" type="presOf" srcId="{5AA953F2-6D49-46C9-A6D7-94FD3EB1FEE8}" destId="{943D49C9-E186-42E7-B368-EB9F4A6F92FC}" srcOrd="0" destOrd="0" presId="urn:microsoft.com/office/officeart/2005/8/layout/process4"/>
    <dgm:cxn modelId="{A9B6D86A-0DF1-4357-8F96-0FEF24421F29}" type="presOf" srcId="{0987842C-02EE-4201-99BF-B9994B7DC8BC}" destId="{3EB4C975-B88D-4F25-BCCE-E74E736864F5}" srcOrd="0" destOrd="0" presId="urn:microsoft.com/office/officeart/2005/8/layout/process4"/>
    <dgm:cxn modelId="{FD1BC377-336F-4F06-B425-0C5955AF1B2B}" type="presOf" srcId="{990B451C-B26C-46E5-87A5-498951914260}" destId="{889A837A-3EF8-4E0D-BA90-1028B512D62A}" srcOrd="1" destOrd="0" presId="urn:microsoft.com/office/officeart/2005/8/layout/process4"/>
    <dgm:cxn modelId="{C1A61878-31B0-4C5F-8203-6C4137B2D770}" srcId="{52EBA9F4-A8C9-4C91-A599-979FE8D46454}" destId="{5B826D42-06F1-4106-923F-2E9D8C74D8B3}" srcOrd="1" destOrd="0" parTransId="{ECA016BE-5ECD-4DAE-9FCA-5B45F83973E1}" sibTransId="{49D39BEF-D7C8-430F-AA9C-9EF18255CAD9}"/>
    <dgm:cxn modelId="{02DA7959-B832-49A8-8918-E9839E7FD3F5}" type="presOf" srcId="{5B826D42-06F1-4106-923F-2E9D8C74D8B3}" destId="{687E05A5-AEEC-4A0F-89EF-C52C3402D2ED}" srcOrd="0" destOrd="0" presId="urn:microsoft.com/office/officeart/2005/8/layout/process4"/>
    <dgm:cxn modelId="{295EFC85-D36E-4486-B4AD-668C313124B5}" srcId="{40942475-B7EB-4FED-9276-9B7D43F8F5D2}" destId="{52EBA9F4-A8C9-4C91-A599-979FE8D46454}" srcOrd="0" destOrd="0" parTransId="{54CCBCAB-CCB8-4EE1-A45C-97064425D855}" sibTransId="{83E94A5F-034C-483B-971C-5406AE3236D5}"/>
    <dgm:cxn modelId="{7FFEA48A-24C7-49FB-8331-B75E6A44AD2E}" srcId="{A5FEAA39-1A2F-4AEF-9541-85C8121B0450}" destId="{0987842C-02EE-4201-99BF-B9994B7DC8BC}" srcOrd="0" destOrd="0" parTransId="{7B28E0B7-4F24-4661-A6D4-5C4488F205F6}" sibTransId="{DA075BEC-B4CF-424C-99F2-797CEFF7C569}"/>
    <dgm:cxn modelId="{B5A3118B-D772-46E6-9FC0-7F394842F5FB}" type="presOf" srcId="{8E84C0B1-4DBE-4E20-A87E-A8F781617E7D}" destId="{BBE35C40-A49F-475A-9562-1DECD5061FE7}" srcOrd="1" destOrd="0" presId="urn:microsoft.com/office/officeart/2005/8/layout/process4"/>
    <dgm:cxn modelId="{0360FF8B-8989-4A55-82C5-00488D7C6180}" srcId="{990B451C-B26C-46E5-87A5-498951914260}" destId="{BD581BEB-90E6-4929-A707-ADD267718B0A}" srcOrd="1" destOrd="0" parTransId="{8B7A0003-30CB-46E7-9747-AFD2C1487EFD}" sibTransId="{077A28C4-E30C-4E0C-A67C-0C3B5F097645}"/>
    <dgm:cxn modelId="{A8F9E892-9B61-425D-B084-9424A157D756}" type="presOf" srcId="{78C15785-2909-42BE-9F40-2EA3940F418C}" destId="{D61FAAE0-C843-4DE5-8DD2-0BBC557034A8}" srcOrd="0" destOrd="0" presId="urn:microsoft.com/office/officeart/2005/8/layout/process4"/>
    <dgm:cxn modelId="{4D37729C-3D26-437A-BD73-09F1D4ED30D8}" srcId="{40942475-B7EB-4FED-9276-9B7D43F8F5D2}" destId="{A5FEAA39-1A2F-4AEF-9541-85C8121B0450}" srcOrd="2" destOrd="0" parTransId="{1E23FE38-84F9-4A63-9FDA-2942E252CE7D}" sibTransId="{08B6C8F2-60E0-4922-8214-825EB23EF42D}"/>
    <dgm:cxn modelId="{B190BCA2-A8FD-4BC9-B25D-2B9AD1D97B68}" type="presOf" srcId="{52EBA9F4-A8C9-4C91-A599-979FE8D46454}" destId="{FAA05F42-33E1-4B24-8B05-595966E29FB0}" srcOrd="1" destOrd="0" presId="urn:microsoft.com/office/officeart/2005/8/layout/process4"/>
    <dgm:cxn modelId="{290DEEB9-3E19-4AEE-8291-2E9B6DF23446}" srcId="{8E84C0B1-4DBE-4E20-A87E-A8F781617E7D}" destId="{A563D74F-2B24-49B6-988F-942D6F96DD9F}" srcOrd="0" destOrd="0" parTransId="{31231765-64AD-4973-923B-E1F6A232CBE5}" sibTransId="{F9B396D5-D102-4960-BC80-72953A5B4812}"/>
    <dgm:cxn modelId="{DD2A01BD-F63E-43AF-86D1-F16FDD1EAB8C}" type="presOf" srcId="{40942475-B7EB-4FED-9276-9B7D43F8F5D2}" destId="{50C76E00-3415-4662-813C-62941783AF23}" srcOrd="0" destOrd="0" presId="urn:microsoft.com/office/officeart/2005/8/layout/process4"/>
    <dgm:cxn modelId="{A6DDA9C3-B267-4C85-A5B8-07DC787C5A3D}" srcId="{52EBA9F4-A8C9-4C91-A599-979FE8D46454}" destId="{78C15785-2909-42BE-9F40-2EA3940F418C}" srcOrd="0" destOrd="0" parTransId="{08C1D4B0-4A3F-4438-9992-740F2FAD18B4}" sibTransId="{EB0121DA-8F0B-49B9-B288-792502155096}"/>
    <dgm:cxn modelId="{571837D4-BE65-49FA-A7A7-D683031C6319}" type="presOf" srcId="{A5FEAA39-1A2F-4AEF-9541-85C8121B0450}" destId="{FEDDFAE0-243B-4210-B07B-81522CBB3FE9}" srcOrd="1" destOrd="0" presId="urn:microsoft.com/office/officeart/2005/8/layout/process4"/>
    <dgm:cxn modelId="{0C21E5D7-E818-4741-AB44-20FF0E93A60C}" type="presOf" srcId="{8E84C0B1-4DBE-4E20-A87E-A8F781617E7D}" destId="{95E73179-770B-48D8-A743-DDCF02203819}" srcOrd="0" destOrd="0" presId="urn:microsoft.com/office/officeart/2005/8/layout/process4"/>
    <dgm:cxn modelId="{110EF1D9-1D69-4B23-B913-C91C0BC72F05}" type="presOf" srcId="{A563D74F-2B24-49B6-988F-942D6F96DD9F}" destId="{51D4EC86-0A33-4451-A950-392F0DBC180D}" srcOrd="0" destOrd="0" presId="urn:microsoft.com/office/officeart/2005/8/layout/process4"/>
    <dgm:cxn modelId="{9F3894F0-8F0B-4A0B-B4FF-C22E56139BD9}" type="presOf" srcId="{A5FEAA39-1A2F-4AEF-9541-85C8121B0450}" destId="{D4697594-805A-47B8-BDC5-6708C3263BBA}" srcOrd="0" destOrd="0" presId="urn:microsoft.com/office/officeart/2005/8/layout/process4"/>
    <dgm:cxn modelId="{D849146D-3EAF-46CA-87E9-9A539D41A3E9}" type="presParOf" srcId="{50C76E00-3415-4662-813C-62941783AF23}" destId="{AE59E61D-FEF0-47DF-A5CA-F31D3D8D25ED}" srcOrd="0" destOrd="0" presId="urn:microsoft.com/office/officeart/2005/8/layout/process4"/>
    <dgm:cxn modelId="{0B87FEDE-8F1F-43C0-8EDC-3F58D6686AC1}" type="presParOf" srcId="{AE59E61D-FEF0-47DF-A5CA-F31D3D8D25ED}" destId="{95E73179-770B-48D8-A743-DDCF02203819}" srcOrd="0" destOrd="0" presId="urn:microsoft.com/office/officeart/2005/8/layout/process4"/>
    <dgm:cxn modelId="{55E35576-6ADD-451F-B049-9DE022324CE9}" type="presParOf" srcId="{AE59E61D-FEF0-47DF-A5CA-F31D3D8D25ED}" destId="{BBE35C40-A49F-475A-9562-1DECD5061FE7}" srcOrd="1" destOrd="0" presId="urn:microsoft.com/office/officeart/2005/8/layout/process4"/>
    <dgm:cxn modelId="{483E2598-B212-43C3-B386-8B03D6682396}" type="presParOf" srcId="{AE59E61D-FEF0-47DF-A5CA-F31D3D8D25ED}" destId="{F4BBBF72-7D9A-4A44-9B8D-FD2D6458DF2C}" srcOrd="2" destOrd="0" presId="urn:microsoft.com/office/officeart/2005/8/layout/process4"/>
    <dgm:cxn modelId="{4FB989D7-9835-4AC1-AE81-6937AAE0C445}" type="presParOf" srcId="{F4BBBF72-7D9A-4A44-9B8D-FD2D6458DF2C}" destId="{51D4EC86-0A33-4451-A950-392F0DBC180D}" srcOrd="0" destOrd="0" presId="urn:microsoft.com/office/officeart/2005/8/layout/process4"/>
    <dgm:cxn modelId="{D8C4326C-78A7-4EAA-A3F4-2C59D12042B2}" type="presParOf" srcId="{50C76E00-3415-4662-813C-62941783AF23}" destId="{B01380FA-FBA3-4889-BF19-FE9FE0CBE0F3}" srcOrd="1" destOrd="0" presId="urn:microsoft.com/office/officeart/2005/8/layout/process4"/>
    <dgm:cxn modelId="{58F08DBE-CB71-412B-AB8C-0187912CC696}" type="presParOf" srcId="{50C76E00-3415-4662-813C-62941783AF23}" destId="{70672F6C-567D-459C-94C3-FA2A758D2D3B}" srcOrd="2" destOrd="0" presId="urn:microsoft.com/office/officeart/2005/8/layout/process4"/>
    <dgm:cxn modelId="{32AE5DC6-DD8E-4E69-9AB0-305964A6671C}" type="presParOf" srcId="{70672F6C-567D-459C-94C3-FA2A758D2D3B}" destId="{D4697594-805A-47B8-BDC5-6708C3263BBA}" srcOrd="0" destOrd="0" presId="urn:microsoft.com/office/officeart/2005/8/layout/process4"/>
    <dgm:cxn modelId="{1C8559D7-279F-45B5-8513-57A9561C3A38}" type="presParOf" srcId="{70672F6C-567D-459C-94C3-FA2A758D2D3B}" destId="{FEDDFAE0-243B-4210-B07B-81522CBB3FE9}" srcOrd="1" destOrd="0" presId="urn:microsoft.com/office/officeart/2005/8/layout/process4"/>
    <dgm:cxn modelId="{EBA6A0DD-2649-4F31-AC06-9A242FEC9383}" type="presParOf" srcId="{70672F6C-567D-459C-94C3-FA2A758D2D3B}" destId="{45525949-F81A-457B-8EB5-959A1F57D7A5}" srcOrd="2" destOrd="0" presId="urn:microsoft.com/office/officeart/2005/8/layout/process4"/>
    <dgm:cxn modelId="{F2F467E8-095B-4736-AAE7-A89CDCB9A374}" type="presParOf" srcId="{45525949-F81A-457B-8EB5-959A1F57D7A5}" destId="{3EB4C975-B88D-4F25-BCCE-E74E736864F5}" srcOrd="0" destOrd="0" presId="urn:microsoft.com/office/officeart/2005/8/layout/process4"/>
    <dgm:cxn modelId="{08C376BC-E435-4177-96E4-B977DEEDA4E6}" type="presParOf" srcId="{50C76E00-3415-4662-813C-62941783AF23}" destId="{5FB848A7-DCE3-494E-BF1D-571AEE5C797E}" srcOrd="3" destOrd="0" presId="urn:microsoft.com/office/officeart/2005/8/layout/process4"/>
    <dgm:cxn modelId="{742F696A-652C-4165-BE72-6240072FB585}" type="presParOf" srcId="{50C76E00-3415-4662-813C-62941783AF23}" destId="{D37F430E-483D-4319-A63C-65CEB3CCC402}" srcOrd="4" destOrd="0" presId="urn:microsoft.com/office/officeart/2005/8/layout/process4"/>
    <dgm:cxn modelId="{8E2B7CB2-CE0E-46D3-B09F-D1DB05AFDD07}" type="presParOf" srcId="{D37F430E-483D-4319-A63C-65CEB3CCC402}" destId="{EEF3E735-1CA9-44FF-8098-866F51EA98E6}" srcOrd="0" destOrd="0" presId="urn:microsoft.com/office/officeart/2005/8/layout/process4"/>
    <dgm:cxn modelId="{FF96D98F-1631-4F62-8641-A7E3154E030E}" type="presParOf" srcId="{D37F430E-483D-4319-A63C-65CEB3CCC402}" destId="{889A837A-3EF8-4E0D-BA90-1028B512D62A}" srcOrd="1" destOrd="0" presId="urn:microsoft.com/office/officeart/2005/8/layout/process4"/>
    <dgm:cxn modelId="{BC90A91A-FF07-4D97-9A86-C825630FDC2C}" type="presParOf" srcId="{D37F430E-483D-4319-A63C-65CEB3CCC402}" destId="{362C4328-370C-4C71-A77D-6E7F72636CFA}" srcOrd="2" destOrd="0" presId="urn:microsoft.com/office/officeart/2005/8/layout/process4"/>
    <dgm:cxn modelId="{2813F619-9352-4AD4-B072-9393F6FB390B}" type="presParOf" srcId="{362C4328-370C-4C71-A77D-6E7F72636CFA}" destId="{943D49C9-E186-42E7-B368-EB9F4A6F92FC}" srcOrd="0" destOrd="0" presId="urn:microsoft.com/office/officeart/2005/8/layout/process4"/>
    <dgm:cxn modelId="{150C5B63-8DB1-4B79-8D2C-613A932CF120}" type="presParOf" srcId="{362C4328-370C-4C71-A77D-6E7F72636CFA}" destId="{FE667D71-12A1-4120-96FA-C1290F503C2F}" srcOrd="1" destOrd="0" presId="urn:microsoft.com/office/officeart/2005/8/layout/process4"/>
    <dgm:cxn modelId="{5BF41225-1718-4376-B62A-507BD242A8B7}" type="presParOf" srcId="{50C76E00-3415-4662-813C-62941783AF23}" destId="{3C56F136-3797-4BFB-97E8-8FE081DFEE0A}" srcOrd="5" destOrd="0" presId="urn:microsoft.com/office/officeart/2005/8/layout/process4"/>
    <dgm:cxn modelId="{751ACA16-0194-4472-87B9-1B8A8EF89ABB}" type="presParOf" srcId="{50C76E00-3415-4662-813C-62941783AF23}" destId="{07D89B05-ADC3-4A06-8518-686E7C8BA180}" srcOrd="6" destOrd="0" presId="urn:microsoft.com/office/officeart/2005/8/layout/process4"/>
    <dgm:cxn modelId="{96268C22-6CAE-432C-8E23-2CB24F4EE017}" type="presParOf" srcId="{07D89B05-ADC3-4A06-8518-686E7C8BA180}" destId="{07FFCA63-3E42-4DCE-98D2-DC97D8CA2032}" srcOrd="0" destOrd="0" presId="urn:microsoft.com/office/officeart/2005/8/layout/process4"/>
    <dgm:cxn modelId="{F741D6FC-1769-477C-AEA8-A18A01DAEFB8}" type="presParOf" srcId="{07D89B05-ADC3-4A06-8518-686E7C8BA180}" destId="{FAA05F42-33E1-4B24-8B05-595966E29FB0}" srcOrd="1" destOrd="0" presId="urn:microsoft.com/office/officeart/2005/8/layout/process4"/>
    <dgm:cxn modelId="{7FDA0FC8-2C12-469A-AD6B-BA16FA6ADF12}" type="presParOf" srcId="{07D89B05-ADC3-4A06-8518-686E7C8BA180}" destId="{F21193C0-4779-45EC-8221-BAF07B434EC6}" srcOrd="2" destOrd="0" presId="urn:microsoft.com/office/officeart/2005/8/layout/process4"/>
    <dgm:cxn modelId="{D90AE89B-62A6-4905-87B5-DA19CEFC587A}" type="presParOf" srcId="{F21193C0-4779-45EC-8221-BAF07B434EC6}" destId="{D61FAAE0-C843-4DE5-8DD2-0BBC557034A8}" srcOrd="0" destOrd="0" presId="urn:microsoft.com/office/officeart/2005/8/layout/process4"/>
    <dgm:cxn modelId="{3A96946F-2E31-41EE-8EBA-047EAEE3DFC0}" type="presParOf" srcId="{F21193C0-4779-45EC-8221-BAF07B434EC6}" destId="{687E05A5-AEEC-4A0F-89EF-C52C3402D2ED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CA9DFDC-53F9-459A-B46F-EDFF101AA8D8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2A514DB-5A3D-4AD3-A7C1-43532EBCB4E9}">
      <dgm:prSet phldrT="[Text]" custT="1"/>
      <dgm:spPr/>
      <dgm:t>
        <a:bodyPr/>
        <a:lstStyle/>
        <a:p>
          <a:r>
            <a:rPr lang="en-US" sz="3600" dirty="0">
              <a:solidFill>
                <a:schemeClr val="tx1"/>
              </a:solidFill>
            </a:rPr>
            <a:t>System Adjustments</a:t>
          </a:r>
        </a:p>
      </dgm:t>
    </dgm:pt>
    <dgm:pt modelId="{3FE79837-BB4F-41FF-A96D-D0A7BAF9B909}" type="parTrans" cxnId="{027F52ED-7EAC-4B6A-AE42-1A3FF5C91864}">
      <dgm:prSet/>
      <dgm:spPr/>
      <dgm:t>
        <a:bodyPr/>
        <a:lstStyle/>
        <a:p>
          <a:endParaRPr lang="en-US"/>
        </a:p>
      </dgm:t>
    </dgm:pt>
    <dgm:pt modelId="{4BDAA52A-2AB3-445F-907A-122C7FE41396}" type="sibTrans" cxnId="{027F52ED-7EAC-4B6A-AE42-1A3FF5C91864}">
      <dgm:prSet/>
      <dgm:spPr/>
      <dgm:t>
        <a:bodyPr/>
        <a:lstStyle/>
        <a:p>
          <a:endParaRPr lang="en-US"/>
        </a:p>
      </dgm:t>
    </dgm:pt>
    <dgm:pt modelId="{DA483915-590C-4112-B61A-C646865FA666}">
      <dgm:prSet phldrT="[Text]" custT="1"/>
      <dgm:spPr/>
      <dgm:t>
        <a:bodyPr/>
        <a:lstStyle/>
        <a:p>
          <a:r>
            <a:rPr lang="en-US" sz="3600" dirty="0">
              <a:solidFill>
                <a:schemeClr val="tx1"/>
              </a:solidFill>
            </a:rPr>
            <a:t>Denials</a:t>
          </a:r>
        </a:p>
      </dgm:t>
    </dgm:pt>
    <dgm:pt modelId="{2768DA3F-AE59-4D04-A600-9A7651C61853}" type="parTrans" cxnId="{B38EB0D0-4ACB-4925-BA54-B781D9D04DB3}">
      <dgm:prSet/>
      <dgm:spPr/>
      <dgm:t>
        <a:bodyPr/>
        <a:lstStyle/>
        <a:p>
          <a:endParaRPr lang="en-US"/>
        </a:p>
      </dgm:t>
    </dgm:pt>
    <dgm:pt modelId="{12C7FEC5-8E0F-4720-AFBE-C47CD8BB244D}" type="sibTrans" cxnId="{B38EB0D0-4ACB-4925-BA54-B781D9D04DB3}">
      <dgm:prSet/>
      <dgm:spPr/>
      <dgm:t>
        <a:bodyPr/>
        <a:lstStyle/>
        <a:p>
          <a:endParaRPr lang="en-US"/>
        </a:p>
      </dgm:t>
    </dgm:pt>
    <dgm:pt modelId="{01A7F4CE-CCAC-41EE-93B8-F1694FB247A3}">
      <dgm:prSet phldrT="[Text]" custT="1"/>
      <dgm:spPr/>
      <dgm:t>
        <a:bodyPr/>
        <a:lstStyle/>
        <a:p>
          <a:r>
            <a:rPr lang="en-US" sz="3600" dirty="0">
              <a:solidFill>
                <a:schemeClr val="tx1"/>
              </a:solidFill>
            </a:rPr>
            <a:t>Review of Authorized Documentation</a:t>
          </a:r>
        </a:p>
      </dgm:t>
    </dgm:pt>
    <dgm:pt modelId="{26AC0094-9A13-4BAD-BAAE-0BF736B4A08B}" type="parTrans" cxnId="{93D56BF1-C170-48F5-AFFA-2A9B824B4F3C}">
      <dgm:prSet/>
      <dgm:spPr/>
      <dgm:t>
        <a:bodyPr/>
        <a:lstStyle/>
        <a:p>
          <a:endParaRPr lang="en-US"/>
        </a:p>
      </dgm:t>
    </dgm:pt>
    <dgm:pt modelId="{6C77715D-58C6-4B56-B94B-DEAC4F4141D9}" type="sibTrans" cxnId="{93D56BF1-C170-48F5-AFFA-2A9B824B4F3C}">
      <dgm:prSet/>
      <dgm:spPr/>
      <dgm:t>
        <a:bodyPr/>
        <a:lstStyle/>
        <a:p>
          <a:endParaRPr lang="en-US"/>
        </a:p>
      </dgm:t>
    </dgm:pt>
    <dgm:pt modelId="{8D228A82-475F-4743-90D1-B627D02CAC85}">
      <dgm:prSet custT="1"/>
      <dgm:spPr/>
      <dgm:t>
        <a:bodyPr/>
        <a:lstStyle/>
        <a:p>
          <a:r>
            <a:rPr lang="en-US" sz="3600" dirty="0">
              <a:solidFill>
                <a:schemeClr val="tx1"/>
              </a:solidFill>
            </a:rPr>
            <a:t>Bundled Payments</a:t>
          </a:r>
        </a:p>
      </dgm:t>
    </dgm:pt>
    <dgm:pt modelId="{C1285901-2532-494B-AD5C-4E9A2AD59138}" type="parTrans" cxnId="{D7D712AA-15E5-4DE6-BFA6-0E7004062450}">
      <dgm:prSet/>
      <dgm:spPr/>
      <dgm:t>
        <a:bodyPr/>
        <a:lstStyle/>
        <a:p>
          <a:endParaRPr lang="en-US"/>
        </a:p>
      </dgm:t>
    </dgm:pt>
    <dgm:pt modelId="{DD240CBE-B408-4794-8465-4075E5470F30}" type="sibTrans" cxnId="{D7D712AA-15E5-4DE6-BFA6-0E7004062450}">
      <dgm:prSet/>
      <dgm:spPr/>
      <dgm:t>
        <a:bodyPr/>
        <a:lstStyle/>
        <a:p>
          <a:endParaRPr lang="en-US"/>
        </a:p>
      </dgm:t>
    </dgm:pt>
    <dgm:pt modelId="{82A3491D-D3D5-43F1-A0CA-397AD78D1A0F}" type="pres">
      <dgm:prSet presAssocID="{1CA9DFDC-53F9-459A-B46F-EDFF101AA8D8}" presName="diagram" presStyleCnt="0">
        <dgm:presLayoutVars>
          <dgm:dir/>
          <dgm:resizeHandles val="exact"/>
        </dgm:presLayoutVars>
      </dgm:prSet>
      <dgm:spPr/>
    </dgm:pt>
    <dgm:pt modelId="{A32EB169-F2B9-42D1-8912-4FB71AE7F9C1}" type="pres">
      <dgm:prSet presAssocID="{02A514DB-5A3D-4AD3-A7C1-43532EBCB4E9}" presName="node" presStyleLbl="node1" presStyleIdx="0" presStyleCnt="4">
        <dgm:presLayoutVars>
          <dgm:bulletEnabled val="1"/>
        </dgm:presLayoutVars>
      </dgm:prSet>
      <dgm:spPr/>
    </dgm:pt>
    <dgm:pt modelId="{448A9745-2E9D-41E0-8841-9620152BE17D}" type="pres">
      <dgm:prSet presAssocID="{4BDAA52A-2AB3-445F-907A-122C7FE41396}" presName="sibTrans" presStyleCnt="0"/>
      <dgm:spPr/>
    </dgm:pt>
    <dgm:pt modelId="{0D730273-25F4-43A3-BBDD-0C0B6AC417BF}" type="pres">
      <dgm:prSet presAssocID="{8D228A82-475F-4743-90D1-B627D02CAC85}" presName="node" presStyleLbl="node1" presStyleIdx="1" presStyleCnt="4">
        <dgm:presLayoutVars>
          <dgm:bulletEnabled val="1"/>
        </dgm:presLayoutVars>
      </dgm:prSet>
      <dgm:spPr/>
    </dgm:pt>
    <dgm:pt modelId="{9A859825-1D43-4DEB-9D04-ADC69192773D}" type="pres">
      <dgm:prSet presAssocID="{DD240CBE-B408-4794-8465-4075E5470F30}" presName="sibTrans" presStyleCnt="0"/>
      <dgm:spPr/>
    </dgm:pt>
    <dgm:pt modelId="{43BCCD30-89DE-4EFE-993F-F8C4919121C6}" type="pres">
      <dgm:prSet presAssocID="{DA483915-590C-4112-B61A-C646865FA666}" presName="node" presStyleLbl="node1" presStyleIdx="2" presStyleCnt="4">
        <dgm:presLayoutVars>
          <dgm:bulletEnabled val="1"/>
        </dgm:presLayoutVars>
      </dgm:prSet>
      <dgm:spPr/>
    </dgm:pt>
    <dgm:pt modelId="{C098FABE-58A8-4DCE-A712-CBA90FDF5F42}" type="pres">
      <dgm:prSet presAssocID="{12C7FEC5-8E0F-4720-AFBE-C47CD8BB244D}" presName="sibTrans" presStyleCnt="0"/>
      <dgm:spPr/>
    </dgm:pt>
    <dgm:pt modelId="{9FECEBB2-5763-4BDE-A406-F322B7911065}" type="pres">
      <dgm:prSet presAssocID="{01A7F4CE-CCAC-41EE-93B8-F1694FB247A3}" presName="node" presStyleLbl="node1" presStyleIdx="3" presStyleCnt="4">
        <dgm:presLayoutVars>
          <dgm:bulletEnabled val="1"/>
        </dgm:presLayoutVars>
      </dgm:prSet>
      <dgm:spPr/>
    </dgm:pt>
  </dgm:ptLst>
  <dgm:cxnLst>
    <dgm:cxn modelId="{ADD4FF4F-4BC5-4AFD-9BA0-6D2FE509340A}" type="presOf" srcId="{DA483915-590C-4112-B61A-C646865FA666}" destId="{43BCCD30-89DE-4EFE-993F-F8C4919121C6}" srcOrd="0" destOrd="0" presId="urn:microsoft.com/office/officeart/2005/8/layout/default"/>
    <dgm:cxn modelId="{DEDABA59-5618-40D5-B4C4-8F2C5E05B59F}" type="presOf" srcId="{8D228A82-475F-4743-90D1-B627D02CAC85}" destId="{0D730273-25F4-43A3-BBDD-0C0B6AC417BF}" srcOrd="0" destOrd="0" presId="urn:microsoft.com/office/officeart/2005/8/layout/default"/>
    <dgm:cxn modelId="{EE8ECEA8-F09A-453F-A327-AEE143F8298D}" type="presOf" srcId="{02A514DB-5A3D-4AD3-A7C1-43532EBCB4E9}" destId="{A32EB169-F2B9-42D1-8912-4FB71AE7F9C1}" srcOrd="0" destOrd="0" presId="urn:microsoft.com/office/officeart/2005/8/layout/default"/>
    <dgm:cxn modelId="{D7D712AA-15E5-4DE6-BFA6-0E7004062450}" srcId="{1CA9DFDC-53F9-459A-B46F-EDFF101AA8D8}" destId="{8D228A82-475F-4743-90D1-B627D02CAC85}" srcOrd="1" destOrd="0" parTransId="{C1285901-2532-494B-AD5C-4E9A2AD59138}" sibTransId="{DD240CBE-B408-4794-8465-4075E5470F30}"/>
    <dgm:cxn modelId="{9784ABBC-56FF-454A-8F6A-B7A1F17FA200}" type="presOf" srcId="{01A7F4CE-CCAC-41EE-93B8-F1694FB247A3}" destId="{9FECEBB2-5763-4BDE-A406-F322B7911065}" srcOrd="0" destOrd="0" presId="urn:microsoft.com/office/officeart/2005/8/layout/default"/>
    <dgm:cxn modelId="{B38EB0D0-4ACB-4925-BA54-B781D9D04DB3}" srcId="{1CA9DFDC-53F9-459A-B46F-EDFF101AA8D8}" destId="{DA483915-590C-4112-B61A-C646865FA666}" srcOrd="2" destOrd="0" parTransId="{2768DA3F-AE59-4D04-A600-9A7651C61853}" sibTransId="{12C7FEC5-8E0F-4720-AFBE-C47CD8BB244D}"/>
    <dgm:cxn modelId="{027F52ED-7EAC-4B6A-AE42-1A3FF5C91864}" srcId="{1CA9DFDC-53F9-459A-B46F-EDFF101AA8D8}" destId="{02A514DB-5A3D-4AD3-A7C1-43532EBCB4E9}" srcOrd="0" destOrd="0" parTransId="{3FE79837-BB4F-41FF-A96D-D0A7BAF9B909}" sibTransId="{4BDAA52A-2AB3-445F-907A-122C7FE41396}"/>
    <dgm:cxn modelId="{93D56BF1-C170-48F5-AFFA-2A9B824B4F3C}" srcId="{1CA9DFDC-53F9-459A-B46F-EDFF101AA8D8}" destId="{01A7F4CE-CCAC-41EE-93B8-F1694FB247A3}" srcOrd="3" destOrd="0" parTransId="{26AC0094-9A13-4BAD-BAAE-0BF736B4A08B}" sibTransId="{6C77715D-58C6-4B56-B94B-DEAC4F4141D9}"/>
    <dgm:cxn modelId="{64EA28F8-1A11-47A0-BD52-7FE4C7225BD1}" type="presOf" srcId="{1CA9DFDC-53F9-459A-B46F-EDFF101AA8D8}" destId="{82A3491D-D3D5-43F1-A0CA-397AD78D1A0F}" srcOrd="0" destOrd="0" presId="urn:microsoft.com/office/officeart/2005/8/layout/default"/>
    <dgm:cxn modelId="{D2FCF2ED-AD63-418D-9F09-63653E4F2C1E}" type="presParOf" srcId="{82A3491D-D3D5-43F1-A0CA-397AD78D1A0F}" destId="{A32EB169-F2B9-42D1-8912-4FB71AE7F9C1}" srcOrd="0" destOrd="0" presId="urn:microsoft.com/office/officeart/2005/8/layout/default"/>
    <dgm:cxn modelId="{9903FD66-0535-4076-AE30-D361A8E28EF1}" type="presParOf" srcId="{82A3491D-D3D5-43F1-A0CA-397AD78D1A0F}" destId="{448A9745-2E9D-41E0-8841-9620152BE17D}" srcOrd="1" destOrd="0" presId="urn:microsoft.com/office/officeart/2005/8/layout/default"/>
    <dgm:cxn modelId="{33C18667-D82C-4880-9DBA-506680C039B1}" type="presParOf" srcId="{82A3491D-D3D5-43F1-A0CA-397AD78D1A0F}" destId="{0D730273-25F4-43A3-BBDD-0C0B6AC417BF}" srcOrd="2" destOrd="0" presId="urn:microsoft.com/office/officeart/2005/8/layout/default"/>
    <dgm:cxn modelId="{0AC24BD5-2E6E-4CE6-8B9B-F3A9AD11AC7D}" type="presParOf" srcId="{82A3491D-D3D5-43F1-A0CA-397AD78D1A0F}" destId="{9A859825-1D43-4DEB-9D04-ADC69192773D}" srcOrd="3" destOrd="0" presId="urn:microsoft.com/office/officeart/2005/8/layout/default"/>
    <dgm:cxn modelId="{3718658A-5A80-478F-B7E2-CD8131CF032A}" type="presParOf" srcId="{82A3491D-D3D5-43F1-A0CA-397AD78D1A0F}" destId="{43BCCD30-89DE-4EFE-993F-F8C4919121C6}" srcOrd="4" destOrd="0" presId="urn:microsoft.com/office/officeart/2005/8/layout/default"/>
    <dgm:cxn modelId="{394059DF-E5F1-49EE-BED1-C49A82D388F6}" type="presParOf" srcId="{82A3491D-D3D5-43F1-A0CA-397AD78D1A0F}" destId="{C098FABE-58A8-4DCE-A712-CBA90FDF5F42}" srcOrd="5" destOrd="0" presId="urn:microsoft.com/office/officeart/2005/8/layout/default"/>
    <dgm:cxn modelId="{38ABC191-EC62-48D0-83C8-3E6079C2068E}" type="presParOf" srcId="{82A3491D-D3D5-43F1-A0CA-397AD78D1A0F}" destId="{9FECEBB2-5763-4BDE-A406-F322B791106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942475-B7EB-4FED-9276-9B7D43F8F5D2}" type="doc">
      <dgm:prSet loTypeId="urn:microsoft.com/office/officeart/2005/8/layout/vList6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2EBA9F4-A8C9-4C91-A599-979FE8D46454}">
      <dgm:prSet phldrT="[Text]" custT="1"/>
      <dgm:spPr/>
      <dgm:t>
        <a:bodyPr/>
        <a:lstStyle/>
        <a:p>
          <a:r>
            <a:rPr lang="en-US" sz="3200" b="1" dirty="0"/>
            <a:t>Phone Room </a:t>
          </a:r>
        </a:p>
      </dgm:t>
    </dgm:pt>
    <dgm:pt modelId="{54CCBCAB-CCB8-4EE1-A45C-97064425D855}" type="parTrans" cxnId="{295EFC85-D36E-4486-B4AD-668C313124B5}">
      <dgm:prSet/>
      <dgm:spPr/>
      <dgm:t>
        <a:bodyPr/>
        <a:lstStyle/>
        <a:p>
          <a:endParaRPr lang="en-US"/>
        </a:p>
      </dgm:t>
    </dgm:pt>
    <dgm:pt modelId="{83E94A5F-034C-483B-971C-5406AE3236D5}" type="sibTrans" cxnId="{295EFC85-D36E-4486-B4AD-668C313124B5}">
      <dgm:prSet/>
      <dgm:spPr/>
      <dgm:t>
        <a:bodyPr/>
        <a:lstStyle/>
        <a:p>
          <a:endParaRPr lang="en-US" sz="2000"/>
        </a:p>
      </dgm:t>
    </dgm:pt>
    <dgm:pt modelId="{A5FEAA39-1A2F-4AEF-9541-85C8121B0450}">
      <dgm:prSet custT="1"/>
      <dgm:spPr/>
      <dgm:t>
        <a:bodyPr/>
        <a:lstStyle/>
        <a:p>
          <a:r>
            <a:rPr lang="en-US" sz="3200" b="1" dirty="0"/>
            <a:t>Care Team</a:t>
          </a:r>
        </a:p>
      </dgm:t>
    </dgm:pt>
    <dgm:pt modelId="{1E23FE38-84F9-4A63-9FDA-2942E252CE7D}" type="parTrans" cxnId="{4D37729C-3D26-437A-BD73-09F1D4ED30D8}">
      <dgm:prSet/>
      <dgm:spPr/>
      <dgm:t>
        <a:bodyPr/>
        <a:lstStyle/>
        <a:p>
          <a:endParaRPr lang="en-US"/>
        </a:p>
      </dgm:t>
    </dgm:pt>
    <dgm:pt modelId="{08B6C8F2-60E0-4922-8214-825EB23EF42D}" type="sibTrans" cxnId="{4D37729C-3D26-437A-BD73-09F1D4ED30D8}">
      <dgm:prSet/>
      <dgm:spPr/>
      <dgm:t>
        <a:bodyPr/>
        <a:lstStyle/>
        <a:p>
          <a:endParaRPr lang="en-US" sz="2000"/>
        </a:p>
      </dgm:t>
    </dgm:pt>
    <dgm:pt modelId="{78C15785-2909-42BE-9F40-2EA3940F418C}">
      <dgm:prSet phldrT="[Text]" custT="1"/>
      <dgm:spPr/>
      <dgm:t>
        <a:bodyPr/>
        <a:lstStyle/>
        <a:p>
          <a:r>
            <a:rPr lang="en-US" sz="2800" dirty="0"/>
            <a:t>Patient with non-participating coverage scheduled</a:t>
          </a:r>
        </a:p>
      </dgm:t>
    </dgm:pt>
    <dgm:pt modelId="{08C1D4B0-4A3F-4438-9992-740F2FAD18B4}" type="parTrans" cxnId="{A6DDA9C3-B267-4C85-A5B8-07DC787C5A3D}">
      <dgm:prSet/>
      <dgm:spPr/>
      <dgm:t>
        <a:bodyPr/>
        <a:lstStyle/>
        <a:p>
          <a:endParaRPr lang="en-US"/>
        </a:p>
      </dgm:t>
    </dgm:pt>
    <dgm:pt modelId="{EB0121DA-8F0B-49B9-B288-792502155096}" type="sibTrans" cxnId="{A6DDA9C3-B267-4C85-A5B8-07DC787C5A3D}">
      <dgm:prSet/>
      <dgm:spPr/>
      <dgm:t>
        <a:bodyPr/>
        <a:lstStyle/>
        <a:p>
          <a:endParaRPr lang="en-US"/>
        </a:p>
      </dgm:t>
    </dgm:pt>
    <dgm:pt modelId="{5B826D42-06F1-4106-923F-2E9D8C74D8B3}">
      <dgm:prSet phldrT="[Text]" custT="1"/>
      <dgm:spPr/>
      <dgm:t>
        <a:bodyPr/>
        <a:lstStyle/>
        <a:p>
          <a:r>
            <a:rPr lang="en-US" sz="3200" b="1" dirty="0"/>
            <a:t>Front Desk</a:t>
          </a:r>
        </a:p>
      </dgm:t>
    </dgm:pt>
    <dgm:pt modelId="{ECA016BE-5ECD-4DAE-9FCA-5B45F83973E1}" type="parTrans" cxnId="{C1A61878-31B0-4C5F-8203-6C4137B2D770}">
      <dgm:prSet/>
      <dgm:spPr/>
      <dgm:t>
        <a:bodyPr/>
        <a:lstStyle/>
        <a:p>
          <a:endParaRPr lang="en-US"/>
        </a:p>
      </dgm:t>
    </dgm:pt>
    <dgm:pt modelId="{49D39BEF-D7C8-430F-AA9C-9EF18255CAD9}" type="sibTrans" cxnId="{C1A61878-31B0-4C5F-8203-6C4137B2D770}">
      <dgm:prSet/>
      <dgm:spPr/>
      <dgm:t>
        <a:bodyPr/>
        <a:lstStyle/>
        <a:p>
          <a:endParaRPr lang="en-US" sz="2000"/>
        </a:p>
      </dgm:t>
    </dgm:pt>
    <dgm:pt modelId="{8E84C0B1-4DBE-4E20-A87E-A8F781617E7D}">
      <dgm:prSet custT="1"/>
      <dgm:spPr/>
      <dgm:t>
        <a:bodyPr/>
        <a:lstStyle/>
        <a:p>
          <a:r>
            <a:rPr lang="en-US" sz="3200" b="1" dirty="0"/>
            <a:t>Authorization Team</a:t>
          </a:r>
        </a:p>
      </dgm:t>
    </dgm:pt>
    <dgm:pt modelId="{86F45FC9-6C2A-475C-81CA-437AAAD11383}" type="parTrans" cxnId="{1C03BE38-4A65-4189-81DE-B935A501BCE1}">
      <dgm:prSet/>
      <dgm:spPr/>
      <dgm:t>
        <a:bodyPr/>
        <a:lstStyle/>
        <a:p>
          <a:endParaRPr lang="en-US"/>
        </a:p>
      </dgm:t>
    </dgm:pt>
    <dgm:pt modelId="{AC9FBA85-4C78-40E8-AA7F-775F827E8B2A}" type="sibTrans" cxnId="{1C03BE38-4A65-4189-81DE-B935A501BCE1}">
      <dgm:prSet/>
      <dgm:spPr/>
      <dgm:t>
        <a:bodyPr/>
        <a:lstStyle/>
        <a:p>
          <a:endParaRPr lang="en-US" sz="2000"/>
        </a:p>
      </dgm:t>
    </dgm:pt>
    <dgm:pt modelId="{0987842C-02EE-4201-99BF-B9994B7DC8BC}">
      <dgm:prSet custT="1"/>
      <dgm:spPr/>
      <dgm:t>
        <a:bodyPr/>
        <a:lstStyle/>
        <a:p>
          <a:r>
            <a:rPr lang="en-US" sz="3200" dirty="0"/>
            <a:t>Office visit and plans treatment/next steps</a:t>
          </a:r>
        </a:p>
      </dgm:t>
    </dgm:pt>
    <dgm:pt modelId="{7B28E0B7-4F24-4661-A6D4-5C4488F205F6}" type="parTrans" cxnId="{7FFEA48A-24C7-49FB-8331-B75E6A44AD2E}">
      <dgm:prSet/>
      <dgm:spPr/>
      <dgm:t>
        <a:bodyPr/>
        <a:lstStyle/>
        <a:p>
          <a:endParaRPr lang="en-US"/>
        </a:p>
      </dgm:t>
    </dgm:pt>
    <dgm:pt modelId="{DA075BEC-B4CF-424C-99F2-797CEFF7C569}" type="sibTrans" cxnId="{7FFEA48A-24C7-49FB-8331-B75E6A44AD2E}">
      <dgm:prSet/>
      <dgm:spPr/>
      <dgm:t>
        <a:bodyPr/>
        <a:lstStyle/>
        <a:p>
          <a:endParaRPr lang="en-US"/>
        </a:p>
      </dgm:t>
    </dgm:pt>
    <dgm:pt modelId="{5AA953F2-6D49-46C9-A6D7-94FD3EB1FEE8}">
      <dgm:prSet custT="1"/>
      <dgm:spPr/>
      <dgm:t>
        <a:bodyPr/>
        <a:lstStyle/>
        <a:p>
          <a:r>
            <a:rPr lang="en-US" sz="3200" dirty="0"/>
            <a:t>Checks patient in</a:t>
          </a:r>
        </a:p>
      </dgm:t>
    </dgm:pt>
    <dgm:pt modelId="{60FEDFA0-2989-49B9-AB10-C26141B356EA}" type="parTrans" cxnId="{4999AB42-5FE1-4C5E-A94E-C10A69B6DCD9}">
      <dgm:prSet/>
      <dgm:spPr/>
      <dgm:t>
        <a:bodyPr/>
        <a:lstStyle/>
        <a:p>
          <a:endParaRPr lang="en-US"/>
        </a:p>
      </dgm:t>
    </dgm:pt>
    <dgm:pt modelId="{7F4D5E6E-CF10-49F9-AEEC-884EBB6E5A57}" type="sibTrans" cxnId="{4999AB42-5FE1-4C5E-A94E-C10A69B6DCD9}">
      <dgm:prSet/>
      <dgm:spPr/>
      <dgm:t>
        <a:bodyPr/>
        <a:lstStyle/>
        <a:p>
          <a:endParaRPr lang="en-US"/>
        </a:p>
      </dgm:t>
    </dgm:pt>
    <dgm:pt modelId="{A563D74F-2B24-49B6-988F-942D6F96DD9F}">
      <dgm:prSet custT="1"/>
      <dgm:spPr/>
      <dgm:t>
        <a:bodyPr/>
        <a:lstStyle/>
        <a:p>
          <a:r>
            <a:rPr lang="en-US" sz="3200" dirty="0"/>
            <a:t>Identifies non-participating coverage</a:t>
          </a:r>
        </a:p>
      </dgm:t>
    </dgm:pt>
    <dgm:pt modelId="{31231765-64AD-4973-923B-E1F6A232CBE5}" type="parTrans" cxnId="{290DEEB9-3E19-4AEE-8291-2E9B6DF23446}">
      <dgm:prSet/>
      <dgm:spPr/>
      <dgm:t>
        <a:bodyPr/>
        <a:lstStyle/>
        <a:p>
          <a:endParaRPr lang="en-US"/>
        </a:p>
      </dgm:t>
    </dgm:pt>
    <dgm:pt modelId="{F9B396D5-D102-4960-BC80-72953A5B4812}" type="sibTrans" cxnId="{290DEEB9-3E19-4AEE-8291-2E9B6DF23446}">
      <dgm:prSet/>
      <dgm:spPr/>
      <dgm:t>
        <a:bodyPr/>
        <a:lstStyle/>
        <a:p>
          <a:endParaRPr lang="en-US"/>
        </a:p>
      </dgm:t>
    </dgm:pt>
    <dgm:pt modelId="{01FD42B9-9586-45BE-A23D-C64D62B72AB9}">
      <dgm:prSet custT="1"/>
      <dgm:spPr/>
      <dgm:t>
        <a:bodyPr/>
        <a:lstStyle/>
        <a:p>
          <a:r>
            <a:rPr lang="en-US" sz="3200" b="1" dirty="0"/>
            <a:t>Claim</a:t>
          </a:r>
        </a:p>
      </dgm:t>
    </dgm:pt>
    <dgm:pt modelId="{A8188CF1-6B65-4EDB-8D7C-8877E9478591}" type="parTrans" cxnId="{1BAD2B06-A02B-4181-9E55-D729BCA666B4}">
      <dgm:prSet/>
      <dgm:spPr/>
      <dgm:t>
        <a:bodyPr/>
        <a:lstStyle/>
        <a:p>
          <a:endParaRPr lang="en-US"/>
        </a:p>
      </dgm:t>
    </dgm:pt>
    <dgm:pt modelId="{8C28EF84-E768-4EDC-A86C-DC5105A56254}" type="sibTrans" cxnId="{1BAD2B06-A02B-4181-9E55-D729BCA666B4}">
      <dgm:prSet/>
      <dgm:spPr/>
      <dgm:t>
        <a:bodyPr/>
        <a:lstStyle/>
        <a:p>
          <a:endParaRPr lang="en-US" sz="2000"/>
        </a:p>
      </dgm:t>
    </dgm:pt>
    <dgm:pt modelId="{465462F9-F575-4B5C-B841-3EA68283D8DC}">
      <dgm:prSet custT="1"/>
      <dgm:spPr/>
      <dgm:t>
        <a:bodyPr/>
        <a:lstStyle/>
        <a:p>
          <a:r>
            <a:rPr lang="en-US" sz="3200" dirty="0"/>
            <a:t>Denied office visit</a:t>
          </a:r>
        </a:p>
      </dgm:t>
    </dgm:pt>
    <dgm:pt modelId="{4F108FB6-28D1-4807-8FEE-15A0FC434C79}" type="parTrans" cxnId="{48502834-C1F4-4748-B00F-06E0E667DE5E}">
      <dgm:prSet/>
      <dgm:spPr/>
      <dgm:t>
        <a:bodyPr/>
        <a:lstStyle/>
        <a:p>
          <a:endParaRPr lang="en-US"/>
        </a:p>
      </dgm:t>
    </dgm:pt>
    <dgm:pt modelId="{A0DA27E2-CD6D-44A6-821C-FCB88F619ACC}" type="sibTrans" cxnId="{48502834-C1F4-4748-B00F-06E0E667DE5E}">
      <dgm:prSet/>
      <dgm:spPr/>
      <dgm:t>
        <a:bodyPr/>
        <a:lstStyle/>
        <a:p>
          <a:endParaRPr lang="en-US"/>
        </a:p>
      </dgm:t>
    </dgm:pt>
    <dgm:pt modelId="{1C06B4EE-1F73-42F9-A17E-8ABF464C7F73}">
      <dgm:prSet custT="1"/>
      <dgm:spPr/>
      <dgm:t>
        <a:bodyPr/>
        <a:lstStyle/>
        <a:p>
          <a:r>
            <a:rPr lang="en-US" sz="3200" b="1" dirty="0"/>
            <a:t>Financial Advocacy Team</a:t>
          </a:r>
        </a:p>
      </dgm:t>
    </dgm:pt>
    <dgm:pt modelId="{8911AEC1-8733-4636-87EB-CF61FF4919E9}" type="parTrans" cxnId="{ECB585A7-F367-4680-94FD-CF9F8A3DBD38}">
      <dgm:prSet/>
      <dgm:spPr/>
      <dgm:t>
        <a:bodyPr/>
        <a:lstStyle/>
        <a:p>
          <a:endParaRPr lang="en-US"/>
        </a:p>
      </dgm:t>
    </dgm:pt>
    <dgm:pt modelId="{91DF229F-ABD3-4F4B-9718-DD05B089FDAD}" type="sibTrans" cxnId="{ECB585A7-F367-4680-94FD-CF9F8A3DBD38}">
      <dgm:prSet/>
      <dgm:spPr/>
      <dgm:t>
        <a:bodyPr/>
        <a:lstStyle/>
        <a:p>
          <a:endParaRPr lang="en-US" sz="2000"/>
        </a:p>
      </dgm:t>
    </dgm:pt>
    <dgm:pt modelId="{0601155E-ABCD-490D-A1A0-EA1D35913499}">
      <dgm:prSet custT="1"/>
      <dgm:spPr/>
      <dgm:t>
        <a:bodyPr/>
        <a:lstStyle/>
        <a:p>
          <a:r>
            <a:rPr lang="en-US" sz="3200" dirty="0"/>
            <a:t>Burden of bad news</a:t>
          </a:r>
        </a:p>
      </dgm:t>
    </dgm:pt>
    <dgm:pt modelId="{EA55656E-6B69-4089-834D-3F2636D2BF96}" type="parTrans" cxnId="{9DFDEBFE-3383-4715-BBFE-D97A663E7BC9}">
      <dgm:prSet/>
      <dgm:spPr/>
      <dgm:t>
        <a:bodyPr/>
        <a:lstStyle/>
        <a:p>
          <a:endParaRPr lang="en-US"/>
        </a:p>
      </dgm:t>
    </dgm:pt>
    <dgm:pt modelId="{099C5408-C7A7-4A33-BAF6-8276B16C2466}" type="sibTrans" cxnId="{9DFDEBFE-3383-4715-BBFE-D97A663E7BC9}">
      <dgm:prSet/>
      <dgm:spPr/>
      <dgm:t>
        <a:bodyPr/>
        <a:lstStyle/>
        <a:p>
          <a:endParaRPr lang="en-US"/>
        </a:p>
      </dgm:t>
    </dgm:pt>
    <dgm:pt modelId="{C2416986-E5AE-4377-A720-F4F76C1F9AE4}" type="pres">
      <dgm:prSet presAssocID="{40942475-B7EB-4FED-9276-9B7D43F8F5D2}" presName="Name0" presStyleCnt="0">
        <dgm:presLayoutVars>
          <dgm:dir/>
          <dgm:animLvl val="lvl"/>
          <dgm:resizeHandles/>
        </dgm:presLayoutVars>
      </dgm:prSet>
      <dgm:spPr/>
    </dgm:pt>
    <dgm:pt modelId="{E2E462F5-9819-4DE6-8000-B9DFFE5D196E}" type="pres">
      <dgm:prSet presAssocID="{52EBA9F4-A8C9-4C91-A599-979FE8D46454}" presName="linNode" presStyleCnt="0"/>
      <dgm:spPr/>
    </dgm:pt>
    <dgm:pt modelId="{A8FF561E-169C-43A4-9F41-A14A2494DF18}" type="pres">
      <dgm:prSet presAssocID="{52EBA9F4-A8C9-4C91-A599-979FE8D46454}" presName="parentShp" presStyleLbl="node1" presStyleIdx="0" presStyleCnt="6" custScaleX="80354">
        <dgm:presLayoutVars>
          <dgm:bulletEnabled val="1"/>
        </dgm:presLayoutVars>
      </dgm:prSet>
      <dgm:spPr/>
    </dgm:pt>
    <dgm:pt modelId="{EDEEE51C-E411-4597-BBCD-8F19C39413EA}" type="pres">
      <dgm:prSet presAssocID="{52EBA9F4-A8C9-4C91-A599-979FE8D46454}" presName="childShp" presStyleLbl="bgAccFollowNode1" presStyleIdx="0" presStyleCnt="6" custScaleX="113008">
        <dgm:presLayoutVars>
          <dgm:bulletEnabled val="1"/>
        </dgm:presLayoutVars>
      </dgm:prSet>
      <dgm:spPr/>
    </dgm:pt>
    <dgm:pt modelId="{12153D6B-A095-44B0-8AD3-A453541316EF}" type="pres">
      <dgm:prSet presAssocID="{83E94A5F-034C-483B-971C-5406AE3236D5}" presName="spacing" presStyleCnt="0"/>
      <dgm:spPr/>
    </dgm:pt>
    <dgm:pt modelId="{0050EFB6-EF31-4423-809D-DFA4089CF6F0}" type="pres">
      <dgm:prSet presAssocID="{5B826D42-06F1-4106-923F-2E9D8C74D8B3}" presName="linNode" presStyleCnt="0"/>
      <dgm:spPr/>
    </dgm:pt>
    <dgm:pt modelId="{88001C32-6DFA-42E4-80B3-652C7B62CFA3}" type="pres">
      <dgm:prSet presAssocID="{5B826D42-06F1-4106-923F-2E9D8C74D8B3}" presName="parentShp" presStyleLbl="node1" presStyleIdx="1" presStyleCnt="6" custScaleX="80139">
        <dgm:presLayoutVars>
          <dgm:bulletEnabled val="1"/>
        </dgm:presLayoutVars>
      </dgm:prSet>
      <dgm:spPr/>
    </dgm:pt>
    <dgm:pt modelId="{992D284F-EE4C-4E62-B299-45F42B2B330A}" type="pres">
      <dgm:prSet presAssocID="{5B826D42-06F1-4106-923F-2E9D8C74D8B3}" presName="childShp" presStyleLbl="bgAccFollowNode1" presStyleIdx="1" presStyleCnt="6" custScaleX="113902">
        <dgm:presLayoutVars>
          <dgm:bulletEnabled val="1"/>
        </dgm:presLayoutVars>
      </dgm:prSet>
      <dgm:spPr/>
    </dgm:pt>
    <dgm:pt modelId="{F63CC217-7A0B-4240-8677-7F0829AD5E7E}" type="pres">
      <dgm:prSet presAssocID="{49D39BEF-D7C8-430F-AA9C-9EF18255CAD9}" presName="spacing" presStyleCnt="0"/>
      <dgm:spPr/>
    </dgm:pt>
    <dgm:pt modelId="{E6902D1B-8BBB-4698-A249-5A56F5025A36}" type="pres">
      <dgm:prSet presAssocID="{A5FEAA39-1A2F-4AEF-9541-85C8121B0450}" presName="linNode" presStyleCnt="0"/>
      <dgm:spPr/>
    </dgm:pt>
    <dgm:pt modelId="{565128AB-C71E-41C2-835E-57EF53B24FB2}" type="pres">
      <dgm:prSet presAssocID="{A5FEAA39-1A2F-4AEF-9541-85C8121B0450}" presName="parentShp" presStyleLbl="node1" presStyleIdx="2" presStyleCnt="6" custScaleX="79982">
        <dgm:presLayoutVars>
          <dgm:bulletEnabled val="1"/>
        </dgm:presLayoutVars>
      </dgm:prSet>
      <dgm:spPr/>
    </dgm:pt>
    <dgm:pt modelId="{67354431-70F0-49FC-8646-2CCC5D6CDA55}" type="pres">
      <dgm:prSet presAssocID="{A5FEAA39-1A2F-4AEF-9541-85C8121B0450}" presName="childShp" presStyleLbl="bgAccFollowNode1" presStyleIdx="2" presStyleCnt="6" custScaleX="114334">
        <dgm:presLayoutVars>
          <dgm:bulletEnabled val="1"/>
        </dgm:presLayoutVars>
      </dgm:prSet>
      <dgm:spPr/>
    </dgm:pt>
    <dgm:pt modelId="{CD7A5ADE-A732-4AD0-AC69-F7D1DBB6811B}" type="pres">
      <dgm:prSet presAssocID="{08B6C8F2-60E0-4922-8214-825EB23EF42D}" presName="spacing" presStyleCnt="0"/>
      <dgm:spPr/>
    </dgm:pt>
    <dgm:pt modelId="{66A135C5-3109-4DAA-9FA1-04B9224512CD}" type="pres">
      <dgm:prSet presAssocID="{8E84C0B1-4DBE-4E20-A87E-A8F781617E7D}" presName="linNode" presStyleCnt="0"/>
      <dgm:spPr/>
    </dgm:pt>
    <dgm:pt modelId="{D63C3B04-B249-47E1-872E-4E1CECCF21AF}" type="pres">
      <dgm:prSet presAssocID="{8E84C0B1-4DBE-4E20-A87E-A8F781617E7D}" presName="parentShp" presStyleLbl="node1" presStyleIdx="3" presStyleCnt="6" custScaleX="81750">
        <dgm:presLayoutVars>
          <dgm:bulletEnabled val="1"/>
        </dgm:presLayoutVars>
      </dgm:prSet>
      <dgm:spPr/>
    </dgm:pt>
    <dgm:pt modelId="{7D0CD719-9BBD-44D9-8BF3-B204AF58DE73}" type="pres">
      <dgm:prSet presAssocID="{8E84C0B1-4DBE-4E20-A87E-A8F781617E7D}" presName="childShp" presStyleLbl="bgAccFollowNode1" presStyleIdx="3" presStyleCnt="6" custScaleX="115781">
        <dgm:presLayoutVars>
          <dgm:bulletEnabled val="1"/>
        </dgm:presLayoutVars>
      </dgm:prSet>
      <dgm:spPr/>
    </dgm:pt>
    <dgm:pt modelId="{8EBA1FD6-51F0-4A2B-B308-ED6E75BE30D9}" type="pres">
      <dgm:prSet presAssocID="{AC9FBA85-4C78-40E8-AA7F-775F827E8B2A}" presName="spacing" presStyleCnt="0"/>
      <dgm:spPr/>
    </dgm:pt>
    <dgm:pt modelId="{0F86E30E-6325-43F6-A63F-F4980CEFD3AC}" type="pres">
      <dgm:prSet presAssocID="{01FD42B9-9586-45BE-A23D-C64D62B72AB9}" presName="linNode" presStyleCnt="0"/>
      <dgm:spPr/>
    </dgm:pt>
    <dgm:pt modelId="{E33D3138-CA2A-42ED-A477-5FF89DBF98E1}" type="pres">
      <dgm:prSet presAssocID="{01FD42B9-9586-45BE-A23D-C64D62B72AB9}" presName="parentShp" presStyleLbl="node1" presStyleIdx="4" presStyleCnt="6" custScaleX="83185">
        <dgm:presLayoutVars>
          <dgm:bulletEnabled val="1"/>
        </dgm:presLayoutVars>
      </dgm:prSet>
      <dgm:spPr/>
    </dgm:pt>
    <dgm:pt modelId="{6A25067F-2707-49B5-A7EA-E7B386789B92}" type="pres">
      <dgm:prSet presAssocID="{01FD42B9-9586-45BE-A23D-C64D62B72AB9}" presName="childShp" presStyleLbl="bgAccFollowNode1" presStyleIdx="4" presStyleCnt="6" custScaleX="116318">
        <dgm:presLayoutVars>
          <dgm:bulletEnabled val="1"/>
        </dgm:presLayoutVars>
      </dgm:prSet>
      <dgm:spPr/>
    </dgm:pt>
    <dgm:pt modelId="{999933C5-AD1D-4911-9095-0914AA4A2E4D}" type="pres">
      <dgm:prSet presAssocID="{8C28EF84-E768-4EDC-A86C-DC5105A56254}" presName="spacing" presStyleCnt="0"/>
      <dgm:spPr/>
    </dgm:pt>
    <dgm:pt modelId="{39E3BD06-39E2-4004-87FB-8E30FC609447}" type="pres">
      <dgm:prSet presAssocID="{1C06B4EE-1F73-42F9-A17E-8ABF464C7F73}" presName="linNode" presStyleCnt="0"/>
      <dgm:spPr/>
    </dgm:pt>
    <dgm:pt modelId="{BCF2C9FD-4986-41E4-ACD3-EDD68E8483FF}" type="pres">
      <dgm:prSet presAssocID="{1C06B4EE-1F73-42F9-A17E-8ABF464C7F73}" presName="parentShp" presStyleLbl="node1" presStyleIdx="5" presStyleCnt="6" custScaleX="82662" custScaleY="145003">
        <dgm:presLayoutVars>
          <dgm:bulletEnabled val="1"/>
        </dgm:presLayoutVars>
      </dgm:prSet>
      <dgm:spPr/>
    </dgm:pt>
    <dgm:pt modelId="{4CD30805-0BC5-444F-B526-5B721C341730}" type="pres">
      <dgm:prSet presAssocID="{1C06B4EE-1F73-42F9-A17E-8ABF464C7F73}" presName="childShp" presStyleLbl="bgAccFollowNode1" presStyleIdx="5" presStyleCnt="6" custScaleX="116609" custLinFactNeighborX="4277" custLinFactNeighborY="3933">
        <dgm:presLayoutVars>
          <dgm:bulletEnabled val="1"/>
        </dgm:presLayoutVars>
      </dgm:prSet>
      <dgm:spPr/>
    </dgm:pt>
  </dgm:ptLst>
  <dgm:cxnLst>
    <dgm:cxn modelId="{1BAD2B06-A02B-4181-9E55-D729BCA666B4}" srcId="{40942475-B7EB-4FED-9276-9B7D43F8F5D2}" destId="{01FD42B9-9586-45BE-A23D-C64D62B72AB9}" srcOrd="4" destOrd="0" parTransId="{A8188CF1-6B65-4EDB-8D7C-8877E9478591}" sibTransId="{8C28EF84-E768-4EDC-A86C-DC5105A56254}"/>
    <dgm:cxn modelId="{2990B007-7CEC-4D00-882F-808C8BFE0235}" type="presOf" srcId="{5B826D42-06F1-4106-923F-2E9D8C74D8B3}" destId="{88001C32-6DFA-42E4-80B3-652C7B62CFA3}" srcOrd="0" destOrd="0" presId="urn:microsoft.com/office/officeart/2005/8/layout/vList6"/>
    <dgm:cxn modelId="{67CBB914-DDB4-4A87-B0FE-1881A8D8A2E2}" type="presOf" srcId="{8E84C0B1-4DBE-4E20-A87E-A8F781617E7D}" destId="{D63C3B04-B249-47E1-872E-4E1CECCF21AF}" srcOrd="0" destOrd="0" presId="urn:microsoft.com/office/officeart/2005/8/layout/vList6"/>
    <dgm:cxn modelId="{2EF59E22-607A-49B4-AD7B-3614285D17F3}" type="presOf" srcId="{1C06B4EE-1F73-42F9-A17E-8ABF464C7F73}" destId="{BCF2C9FD-4986-41E4-ACD3-EDD68E8483FF}" srcOrd="0" destOrd="0" presId="urn:microsoft.com/office/officeart/2005/8/layout/vList6"/>
    <dgm:cxn modelId="{48502834-C1F4-4748-B00F-06E0E667DE5E}" srcId="{01FD42B9-9586-45BE-A23D-C64D62B72AB9}" destId="{465462F9-F575-4B5C-B841-3EA68283D8DC}" srcOrd="0" destOrd="0" parTransId="{4F108FB6-28D1-4807-8FEE-15A0FC434C79}" sibTransId="{A0DA27E2-CD6D-44A6-821C-FCB88F619ACC}"/>
    <dgm:cxn modelId="{1C03BE38-4A65-4189-81DE-B935A501BCE1}" srcId="{40942475-B7EB-4FED-9276-9B7D43F8F5D2}" destId="{8E84C0B1-4DBE-4E20-A87E-A8F781617E7D}" srcOrd="3" destOrd="0" parTransId="{86F45FC9-6C2A-475C-81CA-437AAAD11383}" sibTransId="{AC9FBA85-4C78-40E8-AA7F-775F827E8B2A}"/>
    <dgm:cxn modelId="{FCE9533E-56AA-4480-A155-C55F160CF4BF}" type="presOf" srcId="{5AA953F2-6D49-46C9-A6D7-94FD3EB1FEE8}" destId="{992D284F-EE4C-4E62-B299-45F42B2B330A}" srcOrd="0" destOrd="0" presId="urn:microsoft.com/office/officeart/2005/8/layout/vList6"/>
    <dgm:cxn modelId="{E6060E5D-EDAD-4AE6-A56C-C7AD8ED71476}" type="presOf" srcId="{0987842C-02EE-4201-99BF-B9994B7DC8BC}" destId="{67354431-70F0-49FC-8646-2CCC5D6CDA55}" srcOrd="0" destOrd="0" presId="urn:microsoft.com/office/officeart/2005/8/layout/vList6"/>
    <dgm:cxn modelId="{4999AB42-5FE1-4C5E-A94E-C10A69B6DCD9}" srcId="{5B826D42-06F1-4106-923F-2E9D8C74D8B3}" destId="{5AA953F2-6D49-46C9-A6D7-94FD3EB1FEE8}" srcOrd="0" destOrd="0" parTransId="{60FEDFA0-2989-49B9-AB10-C26141B356EA}" sibTransId="{7F4D5E6E-CF10-49F9-AEEC-884EBB6E5A57}"/>
    <dgm:cxn modelId="{D2E3C153-DE04-4D0F-A596-98E35BF22416}" type="presOf" srcId="{40942475-B7EB-4FED-9276-9B7D43F8F5D2}" destId="{C2416986-E5AE-4377-A720-F4F76C1F9AE4}" srcOrd="0" destOrd="0" presId="urn:microsoft.com/office/officeart/2005/8/layout/vList6"/>
    <dgm:cxn modelId="{F2B50777-C02A-405F-A16E-B27B0756086A}" type="presOf" srcId="{52EBA9F4-A8C9-4C91-A599-979FE8D46454}" destId="{A8FF561E-169C-43A4-9F41-A14A2494DF18}" srcOrd="0" destOrd="0" presId="urn:microsoft.com/office/officeart/2005/8/layout/vList6"/>
    <dgm:cxn modelId="{C1A61878-31B0-4C5F-8203-6C4137B2D770}" srcId="{40942475-B7EB-4FED-9276-9B7D43F8F5D2}" destId="{5B826D42-06F1-4106-923F-2E9D8C74D8B3}" srcOrd="1" destOrd="0" parTransId="{ECA016BE-5ECD-4DAE-9FCA-5B45F83973E1}" sibTransId="{49D39BEF-D7C8-430F-AA9C-9EF18255CAD9}"/>
    <dgm:cxn modelId="{295EFC85-D36E-4486-B4AD-668C313124B5}" srcId="{40942475-B7EB-4FED-9276-9B7D43F8F5D2}" destId="{52EBA9F4-A8C9-4C91-A599-979FE8D46454}" srcOrd="0" destOrd="0" parTransId="{54CCBCAB-CCB8-4EE1-A45C-97064425D855}" sibTransId="{83E94A5F-034C-483B-971C-5406AE3236D5}"/>
    <dgm:cxn modelId="{26431B86-2C05-40C1-8D6F-532C49A6F2BC}" type="presOf" srcId="{0601155E-ABCD-490D-A1A0-EA1D35913499}" destId="{4CD30805-0BC5-444F-B526-5B721C341730}" srcOrd="0" destOrd="0" presId="urn:microsoft.com/office/officeart/2005/8/layout/vList6"/>
    <dgm:cxn modelId="{EC7C5488-A052-4D5A-BA3E-11BF1B2BBE05}" type="presOf" srcId="{465462F9-F575-4B5C-B841-3EA68283D8DC}" destId="{6A25067F-2707-49B5-A7EA-E7B386789B92}" srcOrd="0" destOrd="0" presId="urn:microsoft.com/office/officeart/2005/8/layout/vList6"/>
    <dgm:cxn modelId="{7FFEA48A-24C7-49FB-8331-B75E6A44AD2E}" srcId="{A5FEAA39-1A2F-4AEF-9541-85C8121B0450}" destId="{0987842C-02EE-4201-99BF-B9994B7DC8BC}" srcOrd="0" destOrd="0" parTransId="{7B28E0B7-4F24-4661-A6D4-5C4488F205F6}" sibTransId="{DA075BEC-B4CF-424C-99F2-797CEFF7C569}"/>
    <dgm:cxn modelId="{CD550E8B-6C61-4CFB-9293-BAB97D73BE41}" type="presOf" srcId="{78C15785-2909-42BE-9F40-2EA3940F418C}" destId="{EDEEE51C-E411-4597-BBCD-8F19C39413EA}" srcOrd="0" destOrd="0" presId="urn:microsoft.com/office/officeart/2005/8/layout/vList6"/>
    <dgm:cxn modelId="{4D37729C-3D26-437A-BD73-09F1D4ED30D8}" srcId="{40942475-B7EB-4FED-9276-9B7D43F8F5D2}" destId="{A5FEAA39-1A2F-4AEF-9541-85C8121B0450}" srcOrd="2" destOrd="0" parTransId="{1E23FE38-84F9-4A63-9FDA-2942E252CE7D}" sibTransId="{08B6C8F2-60E0-4922-8214-825EB23EF42D}"/>
    <dgm:cxn modelId="{ECB585A7-F367-4680-94FD-CF9F8A3DBD38}" srcId="{40942475-B7EB-4FED-9276-9B7D43F8F5D2}" destId="{1C06B4EE-1F73-42F9-A17E-8ABF464C7F73}" srcOrd="5" destOrd="0" parTransId="{8911AEC1-8733-4636-87EB-CF61FF4919E9}" sibTransId="{91DF229F-ABD3-4F4B-9718-DD05B089FDAD}"/>
    <dgm:cxn modelId="{290DEEB9-3E19-4AEE-8291-2E9B6DF23446}" srcId="{8E84C0B1-4DBE-4E20-A87E-A8F781617E7D}" destId="{A563D74F-2B24-49B6-988F-942D6F96DD9F}" srcOrd="0" destOrd="0" parTransId="{31231765-64AD-4973-923B-E1F6A232CBE5}" sibTransId="{F9B396D5-D102-4960-BC80-72953A5B4812}"/>
    <dgm:cxn modelId="{54AA10BB-D9AD-49A0-8A58-3FCE6BD2F3C9}" type="presOf" srcId="{A563D74F-2B24-49B6-988F-942D6F96DD9F}" destId="{7D0CD719-9BBD-44D9-8BF3-B204AF58DE73}" srcOrd="0" destOrd="0" presId="urn:microsoft.com/office/officeart/2005/8/layout/vList6"/>
    <dgm:cxn modelId="{A6DDA9C3-B267-4C85-A5B8-07DC787C5A3D}" srcId="{52EBA9F4-A8C9-4C91-A599-979FE8D46454}" destId="{78C15785-2909-42BE-9F40-2EA3940F418C}" srcOrd="0" destOrd="0" parTransId="{08C1D4B0-4A3F-4438-9992-740F2FAD18B4}" sibTransId="{EB0121DA-8F0B-49B9-B288-792502155096}"/>
    <dgm:cxn modelId="{7C913FF0-566F-4F4A-AAEC-1BBDDB53805E}" type="presOf" srcId="{01FD42B9-9586-45BE-A23D-C64D62B72AB9}" destId="{E33D3138-CA2A-42ED-A477-5FF89DBF98E1}" srcOrd="0" destOrd="0" presId="urn:microsoft.com/office/officeart/2005/8/layout/vList6"/>
    <dgm:cxn modelId="{BB64A1FA-3E28-4634-BBAE-747BEB1CA99A}" type="presOf" srcId="{A5FEAA39-1A2F-4AEF-9541-85C8121B0450}" destId="{565128AB-C71E-41C2-835E-57EF53B24FB2}" srcOrd="0" destOrd="0" presId="urn:microsoft.com/office/officeart/2005/8/layout/vList6"/>
    <dgm:cxn modelId="{9DFDEBFE-3383-4715-BBFE-D97A663E7BC9}" srcId="{1C06B4EE-1F73-42F9-A17E-8ABF464C7F73}" destId="{0601155E-ABCD-490D-A1A0-EA1D35913499}" srcOrd="0" destOrd="0" parTransId="{EA55656E-6B69-4089-834D-3F2636D2BF96}" sibTransId="{099C5408-C7A7-4A33-BAF6-8276B16C2466}"/>
    <dgm:cxn modelId="{990D13C3-338C-43EF-A9CC-7C796BDC29D2}" type="presParOf" srcId="{C2416986-E5AE-4377-A720-F4F76C1F9AE4}" destId="{E2E462F5-9819-4DE6-8000-B9DFFE5D196E}" srcOrd="0" destOrd="0" presId="urn:microsoft.com/office/officeart/2005/8/layout/vList6"/>
    <dgm:cxn modelId="{6E172D6F-4268-4440-91EC-82F970534761}" type="presParOf" srcId="{E2E462F5-9819-4DE6-8000-B9DFFE5D196E}" destId="{A8FF561E-169C-43A4-9F41-A14A2494DF18}" srcOrd="0" destOrd="0" presId="urn:microsoft.com/office/officeart/2005/8/layout/vList6"/>
    <dgm:cxn modelId="{76BF63E8-7294-4D91-98E0-610251C50EA4}" type="presParOf" srcId="{E2E462F5-9819-4DE6-8000-B9DFFE5D196E}" destId="{EDEEE51C-E411-4597-BBCD-8F19C39413EA}" srcOrd="1" destOrd="0" presId="urn:microsoft.com/office/officeart/2005/8/layout/vList6"/>
    <dgm:cxn modelId="{BA06AE99-5C9A-4D37-A04A-62B6EF3047A4}" type="presParOf" srcId="{C2416986-E5AE-4377-A720-F4F76C1F9AE4}" destId="{12153D6B-A095-44B0-8AD3-A453541316EF}" srcOrd="1" destOrd="0" presId="urn:microsoft.com/office/officeart/2005/8/layout/vList6"/>
    <dgm:cxn modelId="{E02BACDC-2CBB-4BB6-936F-F1BA1BB6083D}" type="presParOf" srcId="{C2416986-E5AE-4377-A720-F4F76C1F9AE4}" destId="{0050EFB6-EF31-4423-809D-DFA4089CF6F0}" srcOrd="2" destOrd="0" presId="urn:microsoft.com/office/officeart/2005/8/layout/vList6"/>
    <dgm:cxn modelId="{FD863E52-AA00-4C8C-BA1F-B56E334DC9A7}" type="presParOf" srcId="{0050EFB6-EF31-4423-809D-DFA4089CF6F0}" destId="{88001C32-6DFA-42E4-80B3-652C7B62CFA3}" srcOrd="0" destOrd="0" presId="urn:microsoft.com/office/officeart/2005/8/layout/vList6"/>
    <dgm:cxn modelId="{D6819AF9-220C-447A-91CE-0CB1AF78AC2D}" type="presParOf" srcId="{0050EFB6-EF31-4423-809D-DFA4089CF6F0}" destId="{992D284F-EE4C-4E62-B299-45F42B2B330A}" srcOrd="1" destOrd="0" presId="urn:microsoft.com/office/officeart/2005/8/layout/vList6"/>
    <dgm:cxn modelId="{FC2C2D8B-428B-41DF-9E4D-2C131B1BA6CD}" type="presParOf" srcId="{C2416986-E5AE-4377-A720-F4F76C1F9AE4}" destId="{F63CC217-7A0B-4240-8677-7F0829AD5E7E}" srcOrd="3" destOrd="0" presId="urn:microsoft.com/office/officeart/2005/8/layout/vList6"/>
    <dgm:cxn modelId="{0ED7D7BD-0275-4E17-990A-C0F614D1C5FA}" type="presParOf" srcId="{C2416986-E5AE-4377-A720-F4F76C1F9AE4}" destId="{E6902D1B-8BBB-4698-A249-5A56F5025A36}" srcOrd="4" destOrd="0" presId="urn:microsoft.com/office/officeart/2005/8/layout/vList6"/>
    <dgm:cxn modelId="{A0F69143-11CC-490C-AEF6-AFC9DD8CDA4F}" type="presParOf" srcId="{E6902D1B-8BBB-4698-A249-5A56F5025A36}" destId="{565128AB-C71E-41C2-835E-57EF53B24FB2}" srcOrd="0" destOrd="0" presId="urn:microsoft.com/office/officeart/2005/8/layout/vList6"/>
    <dgm:cxn modelId="{BDFA95F3-D341-4C10-BBDD-95B865BDFEB1}" type="presParOf" srcId="{E6902D1B-8BBB-4698-A249-5A56F5025A36}" destId="{67354431-70F0-49FC-8646-2CCC5D6CDA55}" srcOrd="1" destOrd="0" presId="urn:microsoft.com/office/officeart/2005/8/layout/vList6"/>
    <dgm:cxn modelId="{0D9646B6-D686-433F-B4CC-C535003E2DEF}" type="presParOf" srcId="{C2416986-E5AE-4377-A720-F4F76C1F9AE4}" destId="{CD7A5ADE-A732-4AD0-AC69-F7D1DBB6811B}" srcOrd="5" destOrd="0" presId="urn:microsoft.com/office/officeart/2005/8/layout/vList6"/>
    <dgm:cxn modelId="{0E1CFEAB-D5EC-4096-95C6-2310687399E9}" type="presParOf" srcId="{C2416986-E5AE-4377-A720-F4F76C1F9AE4}" destId="{66A135C5-3109-4DAA-9FA1-04B9224512CD}" srcOrd="6" destOrd="0" presId="urn:microsoft.com/office/officeart/2005/8/layout/vList6"/>
    <dgm:cxn modelId="{C16F84EF-5BBF-4AE9-B201-765F93E39A1F}" type="presParOf" srcId="{66A135C5-3109-4DAA-9FA1-04B9224512CD}" destId="{D63C3B04-B249-47E1-872E-4E1CECCF21AF}" srcOrd="0" destOrd="0" presId="urn:microsoft.com/office/officeart/2005/8/layout/vList6"/>
    <dgm:cxn modelId="{13625A57-9E21-43BE-94D7-656420C455B0}" type="presParOf" srcId="{66A135C5-3109-4DAA-9FA1-04B9224512CD}" destId="{7D0CD719-9BBD-44D9-8BF3-B204AF58DE73}" srcOrd="1" destOrd="0" presId="urn:microsoft.com/office/officeart/2005/8/layout/vList6"/>
    <dgm:cxn modelId="{36504540-BB59-496C-8931-8F3582720B3B}" type="presParOf" srcId="{C2416986-E5AE-4377-A720-F4F76C1F9AE4}" destId="{8EBA1FD6-51F0-4A2B-B308-ED6E75BE30D9}" srcOrd="7" destOrd="0" presId="urn:microsoft.com/office/officeart/2005/8/layout/vList6"/>
    <dgm:cxn modelId="{BDE0009E-5903-4BBC-9760-A14D73F4FD12}" type="presParOf" srcId="{C2416986-E5AE-4377-A720-F4F76C1F9AE4}" destId="{0F86E30E-6325-43F6-A63F-F4980CEFD3AC}" srcOrd="8" destOrd="0" presId="urn:microsoft.com/office/officeart/2005/8/layout/vList6"/>
    <dgm:cxn modelId="{5A241EBD-DFE3-403C-9B1A-091C2AAEA4FF}" type="presParOf" srcId="{0F86E30E-6325-43F6-A63F-F4980CEFD3AC}" destId="{E33D3138-CA2A-42ED-A477-5FF89DBF98E1}" srcOrd="0" destOrd="0" presId="urn:microsoft.com/office/officeart/2005/8/layout/vList6"/>
    <dgm:cxn modelId="{9B07496D-EE0A-4537-B9A7-AD484E24E5F5}" type="presParOf" srcId="{0F86E30E-6325-43F6-A63F-F4980CEFD3AC}" destId="{6A25067F-2707-49B5-A7EA-E7B386789B92}" srcOrd="1" destOrd="0" presId="urn:microsoft.com/office/officeart/2005/8/layout/vList6"/>
    <dgm:cxn modelId="{85A74D18-5EAE-4D6A-AE70-9F8AFC43D2FC}" type="presParOf" srcId="{C2416986-E5AE-4377-A720-F4F76C1F9AE4}" destId="{999933C5-AD1D-4911-9095-0914AA4A2E4D}" srcOrd="9" destOrd="0" presId="urn:microsoft.com/office/officeart/2005/8/layout/vList6"/>
    <dgm:cxn modelId="{AB09525F-1EBB-41C4-BF19-3771C3DBCC7B}" type="presParOf" srcId="{C2416986-E5AE-4377-A720-F4F76C1F9AE4}" destId="{39E3BD06-39E2-4004-87FB-8E30FC609447}" srcOrd="10" destOrd="0" presId="urn:microsoft.com/office/officeart/2005/8/layout/vList6"/>
    <dgm:cxn modelId="{A5C9D539-E874-4D28-BD62-9C9CD20CAE09}" type="presParOf" srcId="{39E3BD06-39E2-4004-87FB-8E30FC609447}" destId="{BCF2C9FD-4986-41E4-ACD3-EDD68E8483FF}" srcOrd="0" destOrd="0" presId="urn:microsoft.com/office/officeart/2005/8/layout/vList6"/>
    <dgm:cxn modelId="{BBED7132-139C-4137-A1B1-0C3E1B41C09C}" type="presParOf" srcId="{39E3BD06-39E2-4004-87FB-8E30FC609447}" destId="{4CD30805-0BC5-444F-B526-5B721C34173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942475-B7EB-4FED-9276-9B7D43F8F5D2}" type="doc">
      <dgm:prSet loTypeId="urn:microsoft.com/office/officeart/2005/8/layout/vList6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2EBA9F4-A8C9-4C91-A599-979FE8D46454}">
      <dgm:prSet phldrT="[Text]" custT="1"/>
      <dgm:spPr/>
      <dgm:t>
        <a:bodyPr/>
        <a:lstStyle/>
        <a:p>
          <a:r>
            <a:rPr lang="en-US" sz="3200" b="1" dirty="0"/>
            <a:t>Phone Room </a:t>
          </a:r>
        </a:p>
      </dgm:t>
    </dgm:pt>
    <dgm:pt modelId="{54CCBCAB-CCB8-4EE1-A45C-97064425D855}" type="parTrans" cxnId="{295EFC85-D36E-4486-B4AD-668C313124B5}">
      <dgm:prSet/>
      <dgm:spPr/>
      <dgm:t>
        <a:bodyPr/>
        <a:lstStyle/>
        <a:p>
          <a:endParaRPr lang="en-US"/>
        </a:p>
      </dgm:t>
    </dgm:pt>
    <dgm:pt modelId="{83E94A5F-034C-483B-971C-5406AE3236D5}" type="sibTrans" cxnId="{295EFC85-D36E-4486-B4AD-668C313124B5}">
      <dgm:prSet/>
      <dgm:spPr/>
      <dgm:t>
        <a:bodyPr/>
        <a:lstStyle/>
        <a:p>
          <a:endParaRPr lang="en-US" sz="2000"/>
        </a:p>
      </dgm:t>
    </dgm:pt>
    <dgm:pt modelId="{78C15785-2909-42BE-9F40-2EA3940F418C}">
      <dgm:prSet phldrT="[Text]" custT="1"/>
      <dgm:spPr/>
      <dgm:t>
        <a:bodyPr/>
        <a:lstStyle/>
        <a:p>
          <a:r>
            <a:rPr lang="en-US" sz="3200" dirty="0"/>
            <a:t>Patient with non-participating coverage</a:t>
          </a:r>
        </a:p>
      </dgm:t>
    </dgm:pt>
    <dgm:pt modelId="{08C1D4B0-4A3F-4438-9992-740F2FAD18B4}" type="parTrans" cxnId="{A6DDA9C3-B267-4C85-A5B8-07DC787C5A3D}">
      <dgm:prSet/>
      <dgm:spPr/>
      <dgm:t>
        <a:bodyPr/>
        <a:lstStyle/>
        <a:p>
          <a:endParaRPr lang="en-US"/>
        </a:p>
      </dgm:t>
    </dgm:pt>
    <dgm:pt modelId="{EB0121DA-8F0B-49B9-B288-792502155096}" type="sibTrans" cxnId="{A6DDA9C3-B267-4C85-A5B8-07DC787C5A3D}">
      <dgm:prSet/>
      <dgm:spPr/>
      <dgm:t>
        <a:bodyPr/>
        <a:lstStyle/>
        <a:p>
          <a:endParaRPr lang="en-US"/>
        </a:p>
      </dgm:t>
    </dgm:pt>
    <dgm:pt modelId="{1C06B4EE-1F73-42F9-A17E-8ABF464C7F73}">
      <dgm:prSet custT="1"/>
      <dgm:spPr/>
      <dgm:t>
        <a:bodyPr/>
        <a:lstStyle/>
        <a:p>
          <a:r>
            <a:rPr lang="en-US" sz="3200" b="1" dirty="0"/>
            <a:t>Financial Advocacy Team</a:t>
          </a:r>
        </a:p>
      </dgm:t>
    </dgm:pt>
    <dgm:pt modelId="{8911AEC1-8733-4636-87EB-CF61FF4919E9}" type="parTrans" cxnId="{ECB585A7-F367-4680-94FD-CF9F8A3DBD38}">
      <dgm:prSet/>
      <dgm:spPr/>
      <dgm:t>
        <a:bodyPr/>
        <a:lstStyle/>
        <a:p>
          <a:endParaRPr lang="en-US"/>
        </a:p>
      </dgm:t>
    </dgm:pt>
    <dgm:pt modelId="{91DF229F-ABD3-4F4B-9718-DD05B089FDAD}" type="sibTrans" cxnId="{ECB585A7-F367-4680-94FD-CF9F8A3DBD38}">
      <dgm:prSet/>
      <dgm:spPr/>
      <dgm:t>
        <a:bodyPr/>
        <a:lstStyle/>
        <a:p>
          <a:endParaRPr lang="en-US" sz="2000"/>
        </a:p>
      </dgm:t>
    </dgm:pt>
    <dgm:pt modelId="{0601155E-ABCD-490D-A1A0-EA1D35913499}">
      <dgm:prSet custT="1"/>
      <dgm:spPr/>
      <dgm:t>
        <a:bodyPr/>
        <a:lstStyle/>
        <a:p>
          <a:r>
            <a:rPr lang="en-US" sz="3200" dirty="0"/>
            <a:t>Reviews options:</a:t>
          </a:r>
        </a:p>
      </dgm:t>
    </dgm:pt>
    <dgm:pt modelId="{EA55656E-6B69-4089-834D-3F2636D2BF96}" type="parTrans" cxnId="{9DFDEBFE-3383-4715-BBFE-D97A663E7BC9}">
      <dgm:prSet/>
      <dgm:spPr/>
      <dgm:t>
        <a:bodyPr/>
        <a:lstStyle/>
        <a:p>
          <a:endParaRPr lang="en-US"/>
        </a:p>
      </dgm:t>
    </dgm:pt>
    <dgm:pt modelId="{099C5408-C7A7-4A33-BAF6-8276B16C2466}" type="sibTrans" cxnId="{9DFDEBFE-3383-4715-BBFE-D97A663E7BC9}">
      <dgm:prSet/>
      <dgm:spPr/>
      <dgm:t>
        <a:bodyPr/>
        <a:lstStyle/>
        <a:p>
          <a:endParaRPr lang="en-US"/>
        </a:p>
      </dgm:t>
    </dgm:pt>
    <dgm:pt modelId="{C4D78651-831B-42C8-8EDB-5ABCAF003DDF}">
      <dgm:prSet phldrT="[Text]" custT="1"/>
      <dgm:spPr/>
      <dgm:t>
        <a:bodyPr/>
        <a:lstStyle/>
        <a:p>
          <a:r>
            <a:rPr lang="en-US" sz="3200" dirty="0"/>
            <a:t>Script</a:t>
          </a:r>
        </a:p>
      </dgm:t>
    </dgm:pt>
    <dgm:pt modelId="{CC5348DF-E297-4E73-8D40-43A5D71CC55D}" type="parTrans" cxnId="{8F84CED6-222A-4781-816A-1FB76E3B8BB8}">
      <dgm:prSet/>
      <dgm:spPr/>
      <dgm:t>
        <a:bodyPr/>
        <a:lstStyle/>
        <a:p>
          <a:endParaRPr lang="en-US"/>
        </a:p>
      </dgm:t>
    </dgm:pt>
    <dgm:pt modelId="{8A9A7F9A-331F-4D8C-B2CA-F05D8665B4AE}" type="sibTrans" cxnId="{8F84CED6-222A-4781-816A-1FB76E3B8BB8}">
      <dgm:prSet/>
      <dgm:spPr/>
      <dgm:t>
        <a:bodyPr/>
        <a:lstStyle/>
        <a:p>
          <a:endParaRPr lang="en-US"/>
        </a:p>
      </dgm:t>
    </dgm:pt>
    <dgm:pt modelId="{FD1C9FBD-595A-41A1-B9FA-1792728F84A8}">
      <dgm:prSet phldrT="[Text]" custT="1"/>
      <dgm:spPr/>
      <dgm:t>
        <a:bodyPr/>
        <a:lstStyle/>
        <a:p>
          <a:r>
            <a:rPr lang="en-US" sz="3200" dirty="0"/>
            <a:t>Referral to financial advocacy team</a:t>
          </a:r>
        </a:p>
      </dgm:t>
    </dgm:pt>
    <dgm:pt modelId="{BD5F318D-F2CE-48CA-AA08-0CB750960FFA}" type="parTrans" cxnId="{4C6FE411-FADC-4C06-9842-42D475E7E3F1}">
      <dgm:prSet/>
      <dgm:spPr/>
      <dgm:t>
        <a:bodyPr/>
        <a:lstStyle/>
        <a:p>
          <a:endParaRPr lang="en-US"/>
        </a:p>
      </dgm:t>
    </dgm:pt>
    <dgm:pt modelId="{26DE4AAE-3EC4-473D-9DDD-546F2D1194EF}" type="sibTrans" cxnId="{4C6FE411-FADC-4C06-9842-42D475E7E3F1}">
      <dgm:prSet/>
      <dgm:spPr/>
      <dgm:t>
        <a:bodyPr/>
        <a:lstStyle/>
        <a:p>
          <a:endParaRPr lang="en-US"/>
        </a:p>
      </dgm:t>
    </dgm:pt>
    <dgm:pt modelId="{5F9F905E-893A-4D02-94AC-0AC59E7D3E4A}">
      <dgm:prSet custT="1"/>
      <dgm:spPr/>
      <dgm:t>
        <a:bodyPr/>
        <a:lstStyle/>
        <a:p>
          <a:r>
            <a:rPr lang="en-US" sz="3200" dirty="0"/>
            <a:t>Identify participating facilities</a:t>
          </a:r>
        </a:p>
      </dgm:t>
    </dgm:pt>
    <dgm:pt modelId="{2B6E5F0D-330C-4E9E-97D1-8892287E5F09}" type="parTrans" cxnId="{6281E38E-3E66-453B-913C-C678EDF2CD7A}">
      <dgm:prSet/>
      <dgm:spPr/>
      <dgm:t>
        <a:bodyPr/>
        <a:lstStyle/>
        <a:p>
          <a:endParaRPr lang="en-US"/>
        </a:p>
      </dgm:t>
    </dgm:pt>
    <dgm:pt modelId="{A86F6AEF-619A-4154-A4AB-F48730625921}" type="sibTrans" cxnId="{6281E38E-3E66-453B-913C-C678EDF2CD7A}">
      <dgm:prSet/>
      <dgm:spPr/>
      <dgm:t>
        <a:bodyPr/>
        <a:lstStyle/>
        <a:p>
          <a:endParaRPr lang="en-US"/>
        </a:p>
      </dgm:t>
    </dgm:pt>
    <dgm:pt modelId="{C727AC39-58ED-48EF-A2D2-A29A1A86DE4A}">
      <dgm:prSet custT="1"/>
      <dgm:spPr/>
      <dgm:t>
        <a:bodyPr/>
        <a:lstStyle/>
        <a:p>
          <a:r>
            <a:rPr lang="en-US" sz="3200" dirty="0"/>
            <a:t>Identify change of coverage options</a:t>
          </a:r>
        </a:p>
      </dgm:t>
    </dgm:pt>
    <dgm:pt modelId="{4D2A246D-01C9-4B57-A8E8-86586BEE1D58}" type="parTrans" cxnId="{2052D1CC-C10E-4880-AA80-A5266937F178}">
      <dgm:prSet/>
      <dgm:spPr/>
      <dgm:t>
        <a:bodyPr/>
        <a:lstStyle/>
        <a:p>
          <a:endParaRPr lang="en-US"/>
        </a:p>
      </dgm:t>
    </dgm:pt>
    <dgm:pt modelId="{FD134933-826E-4491-AB8F-CAE72ED2B862}" type="sibTrans" cxnId="{2052D1CC-C10E-4880-AA80-A5266937F178}">
      <dgm:prSet/>
      <dgm:spPr/>
      <dgm:t>
        <a:bodyPr/>
        <a:lstStyle/>
        <a:p>
          <a:endParaRPr lang="en-US"/>
        </a:p>
      </dgm:t>
    </dgm:pt>
    <dgm:pt modelId="{C2416986-E5AE-4377-A720-F4F76C1F9AE4}" type="pres">
      <dgm:prSet presAssocID="{40942475-B7EB-4FED-9276-9B7D43F8F5D2}" presName="Name0" presStyleCnt="0">
        <dgm:presLayoutVars>
          <dgm:dir/>
          <dgm:animLvl val="lvl"/>
          <dgm:resizeHandles/>
        </dgm:presLayoutVars>
      </dgm:prSet>
      <dgm:spPr/>
    </dgm:pt>
    <dgm:pt modelId="{E2E462F5-9819-4DE6-8000-B9DFFE5D196E}" type="pres">
      <dgm:prSet presAssocID="{52EBA9F4-A8C9-4C91-A599-979FE8D46454}" presName="linNode" presStyleCnt="0"/>
      <dgm:spPr/>
    </dgm:pt>
    <dgm:pt modelId="{A8FF561E-169C-43A4-9F41-A14A2494DF18}" type="pres">
      <dgm:prSet presAssocID="{52EBA9F4-A8C9-4C91-A599-979FE8D46454}" presName="parentShp" presStyleLbl="node1" presStyleIdx="0" presStyleCnt="2" custScaleY="142133" custLinFactNeighborX="-81" custLinFactNeighborY="-2320">
        <dgm:presLayoutVars>
          <dgm:bulletEnabled val="1"/>
        </dgm:presLayoutVars>
      </dgm:prSet>
      <dgm:spPr/>
    </dgm:pt>
    <dgm:pt modelId="{EDEEE51C-E411-4597-BBCD-8F19C39413EA}" type="pres">
      <dgm:prSet presAssocID="{52EBA9F4-A8C9-4C91-A599-979FE8D46454}" presName="childShp" presStyleLbl="bgAccFollowNode1" presStyleIdx="0" presStyleCnt="2" custScaleX="169427" custScaleY="145097">
        <dgm:presLayoutVars>
          <dgm:bulletEnabled val="1"/>
        </dgm:presLayoutVars>
      </dgm:prSet>
      <dgm:spPr/>
    </dgm:pt>
    <dgm:pt modelId="{12153D6B-A095-44B0-8AD3-A453541316EF}" type="pres">
      <dgm:prSet presAssocID="{83E94A5F-034C-483B-971C-5406AE3236D5}" presName="spacing" presStyleCnt="0"/>
      <dgm:spPr/>
    </dgm:pt>
    <dgm:pt modelId="{39E3BD06-39E2-4004-87FB-8E30FC609447}" type="pres">
      <dgm:prSet presAssocID="{1C06B4EE-1F73-42F9-A17E-8ABF464C7F73}" presName="linNode" presStyleCnt="0"/>
      <dgm:spPr/>
    </dgm:pt>
    <dgm:pt modelId="{BCF2C9FD-4986-41E4-ACD3-EDD68E8483FF}" type="pres">
      <dgm:prSet presAssocID="{1C06B4EE-1F73-42F9-A17E-8ABF464C7F73}" presName="parentShp" presStyleLbl="node1" presStyleIdx="1" presStyleCnt="2" custScaleX="102773" custScaleY="133135" custLinFactNeighborX="-81" custLinFactNeighborY="-3480">
        <dgm:presLayoutVars>
          <dgm:bulletEnabled val="1"/>
        </dgm:presLayoutVars>
      </dgm:prSet>
      <dgm:spPr/>
    </dgm:pt>
    <dgm:pt modelId="{4CD30805-0BC5-444F-B526-5B721C341730}" type="pres">
      <dgm:prSet presAssocID="{1C06B4EE-1F73-42F9-A17E-8ABF464C7F73}" presName="childShp" presStyleLbl="bgAccFollowNode1" presStyleIdx="1" presStyleCnt="2" custScaleX="167156" custScaleY="144588" custLinFactNeighborX="4277" custLinFactNeighborY="3933">
        <dgm:presLayoutVars>
          <dgm:bulletEnabled val="1"/>
        </dgm:presLayoutVars>
      </dgm:prSet>
      <dgm:spPr/>
    </dgm:pt>
  </dgm:ptLst>
  <dgm:cxnLst>
    <dgm:cxn modelId="{4C6FE411-FADC-4C06-9842-42D475E7E3F1}" srcId="{52EBA9F4-A8C9-4C91-A599-979FE8D46454}" destId="{FD1C9FBD-595A-41A1-B9FA-1792728F84A8}" srcOrd="2" destOrd="0" parTransId="{BD5F318D-F2CE-48CA-AA08-0CB750960FFA}" sibTransId="{26DE4AAE-3EC4-473D-9DDD-546F2D1194EF}"/>
    <dgm:cxn modelId="{2EF59E22-607A-49B4-AD7B-3614285D17F3}" type="presOf" srcId="{1C06B4EE-1F73-42F9-A17E-8ABF464C7F73}" destId="{BCF2C9FD-4986-41E4-ACD3-EDD68E8483FF}" srcOrd="0" destOrd="0" presId="urn:microsoft.com/office/officeart/2005/8/layout/vList6"/>
    <dgm:cxn modelId="{A0D8AB42-4A0A-4C78-B04D-C26C2D737882}" type="presOf" srcId="{5F9F905E-893A-4D02-94AC-0AC59E7D3E4A}" destId="{4CD30805-0BC5-444F-B526-5B721C341730}" srcOrd="0" destOrd="1" presId="urn:microsoft.com/office/officeart/2005/8/layout/vList6"/>
    <dgm:cxn modelId="{D2E3C153-DE04-4D0F-A596-98E35BF22416}" type="presOf" srcId="{40942475-B7EB-4FED-9276-9B7D43F8F5D2}" destId="{C2416986-E5AE-4377-A720-F4F76C1F9AE4}" srcOrd="0" destOrd="0" presId="urn:microsoft.com/office/officeart/2005/8/layout/vList6"/>
    <dgm:cxn modelId="{F2B50777-C02A-405F-A16E-B27B0756086A}" type="presOf" srcId="{52EBA9F4-A8C9-4C91-A599-979FE8D46454}" destId="{A8FF561E-169C-43A4-9F41-A14A2494DF18}" srcOrd="0" destOrd="0" presId="urn:microsoft.com/office/officeart/2005/8/layout/vList6"/>
    <dgm:cxn modelId="{295EFC85-D36E-4486-B4AD-668C313124B5}" srcId="{40942475-B7EB-4FED-9276-9B7D43F8F5D2}" destId="{52EBA9F4-A8C9-4C91-A599-979FE8D46454}" srcOrd="0" destOrd="0" parTransId="{54CCBCAB-CCB8-4EE1-A45C-97064425D855}" sibTransId="{83E94A5F-034C-483B-971C-5406AE3236D5}"/>
    <dgm:cxn modelId="{26431B86-2C05-40C1-8D6F-532C49A6F2BC}" type="presOf" srcId="{0601155E-ABCD-490D-A1A0-EA1D35913499}" destId="{4CD30805-0BC5-444F-B526-5B721C341730}" srcOrd="0" destOrd="0" presId="urn:microsoft.com/office/officeart/2005/8/layout/vList6"/>
    <dgm:cxn modelId="{CD550E8B-6C61-4CFB-9293-BAB97D73BE41}" type="presOf" srcId="{78C15785-2909-42BE-9F40-2EA3940F418C}" destId="{EDEEE51C-E411-4597-BBCD-8F19C39413EA}" srcOrd="0" destOrd="0" presId="urn:microsoft.com/office/officeart/2005/8/layout/vList6"/>
    <dgm:cxn modelId="{6281E38E-3E66-453B-913C-C678EDF2CD7A}" srcId="{0601155E-ABCD-490D-A1A0-EA1D35913499}" destId="{5F9F905E-893A-4D02-94AC-0AC59E7D3E4A}" srcOrd="0" destOrd="0" parTransId="{2B6E5F0D-330C-4E9E-97D1-8892287E5F09}" sibTransId="{A86F6AEF-619A-4154-A4AB-F48730625921}"/>
    <dgm:cxn modelId="{ECB585A7-F367-4680-94FD-CF9F8A3DBD38}" srcId="{40942475-B7EB-4FED-9276-9B7D43F8F5D2}" destId="{1C06B4EE-1F73-42F9-A17E-8ABF464C7F73}" srcOrd="1" destOrd="0" parTransId="{8911AEC1-8733-4636-87EB-CF61FF4919E9}" sibTransId="{91DF229F-ABD3-4F4B-9718-DD05B089FDAD}"/>
    <dgm:cxn modelId="{325B8DA9-C6F3-48C4-ACF9-F4ED2884AA20}" type="presOf" srcId="{C4D78651-831B-42C8-8EDB-5ABCAF003DDF}" destId="{EDEEE51C-E411-4597-BBCD-8F19C39413EA}" srcOrd="0" destOrd="1" presId="urn:microsoft.com/office/officeart/2005/8/layout/vList6"/>
    <dgm:cxn modelId="{A6DDA9C3-B267-4C85-A5B8-07DC787C5A3D}" srcId="{52EBA9F4-A8C9-4C91-A599-979FE8D46454}" destId="{78C15785-2909-42BE-9F40-2EA3940F418C}" srcOrd="0" destOrd="0" parTransId="{08C1D4B0-4A3F-4438-9992-740F2FAD18B4}" sibTransId="{EB0121DA-8F0B-49B9-B288-792502155096}"/>
    <dgm:cxn modelId="{434FBAC5-C3E6-4A53-8713-F2744D63B746}" type="presOf" srcId="{C727AC39-58ED-48EF-A2D2-A29A1A86DE4A}" destId="{4CD30805-0BC5-444F-B526-5B721C341730}" srcOrd="0" destOrd="2" presId="urn:microsoft.com/office/officeart/2005/8/layout/vList6"/>
    <dgm:cxn modelId="{D265C9C9-2C1B-44FB-A5F2-5F39CD41B90F}" type="presOf" srcId="{FD1C9FBD-595A-41A1-B9FA-1792728F84A8}" destId="{EDEEE51C-E411-4597-BBCD-8F19C39413EA}" srcOrd="0" destOrd="2" presId="urn:microsoft.com/office/officeart/2005/8/layout/vList6"/>
    <dgm:cxn modelId="{2052D1CC-C10E-4880-AA80-A5266937F178}" srcId="{0601155E-ABCD-490D-A1A0-EA1D35913499}" destId="{C727AC39-58ED-48EF-A2D2-A29A1A86DE4A}" srcOrd="1" destOrd="0" parTransId="{4D2A246D-01C9-4B57-A8E8-86586BEE1D58}" sibTransId="{FD134933-826E-4491-AB8F-CAE72ED2B862}"/>
    <dgm:cxn modelId="{8F84CED6-222A-4781-816A-1FB76E3B8BB8}" srcId="{52EBA9F4-A8C9-4C91-A599-979FE8D46454}" destId="{C4D78651-831B-42C8-8EDB-5ABCAF003DDF}" srcOrd="1" destOrd="0" parTransId="{CC5348DF-E297-4E73-8D40-43A5D71CC55D}" sibTransId="{8A9A7F9A-331F-4D8C-B2CA-F05D8665B4AE}"/>
    <dgm:cxn modelId="{9DFDEBFE-3383-4715-BBFE-D97A663E7BC9}" srcId="{1C06B4EE-1F73-42F9-A17E-8ABF464C7F73}" destId="{0601155E-ABCD-490D-A1A0-EA1D35913499}" srcOrd="0" destOrd="0" parTransId="{EA55656E-6B69-4089-834D-3F2636D2BF96}" sibTransId="{099C5408-C7A7-4A33-BAF6-8276B16C2466}"/>
    <dgm:cxn modelId="{990D13C3-338C-43EF-A9CC-7C796BDC29D2}" type="presParOf" srcId="{C2416986-E5AE-4377-A720-F4F76C1F9AE4}" destId="{E2E462F5-9819-4DE6-8000-B9DFFE5D196E}" srcOrd="0" destOrd="0" presId="urn:microsoft.com/office/officeart/2005/8/layout/vList6"/>
    <dgm:cxn modelId="{6E172D6F-4268-4440-91EC-82F970534761}" type="presParOf" srcId="{E2E462F5-9819-4DE6-8000-B9DFFE5D196E}" destId="{A8FF561E-169C-43A4-9F41-A14A2494DF18}" srcOrd="0" destOrd="0" presId="urn:microsoft.com/office/officeart/2005/8/layout/vList6"/>
    <dgm:cxn modelId="{76BF63E8-7294-4D91-98E0-610251C50EA4}" type="presParOf" srcId="{E2E462F5-9819-4DE6-8000-B9DFFE5D196E}" destId="{EDEEE51C-E411-4597-BBCD-8F19C39413EA}" srcOrd="1" destOrd="0" presId="urn:microsoft.com/office/officeart/2005/8/layout/vList6"/>
    <dgm:cxn modelId="{BA06AE99-5C9A-4D37-A04A-62B6EF3047A4}" type="presParOf" srcId="{C2416986-E5AE-4377-A720-F4F76C1F9AE4}" destId="{12153D6B-A095-44B0-8AD3-A453541316EF}" srcOrd="1" destOrd="0" presId="urn:microsoft.com/office/officeart/2005/8/layout/vList6"/>
    <dgm:cxn modelId="{AB09525F-1EBB-41C4-BF19-3771C3DBCC7B}" type="presParOf" srcId="{C2416986-E5AE-4377-A720-F4F76C1F9AE4}" destId="{39E3BD06-39E2-4004-87FB-8E30FC609447}" srcOrd="2" destOrd="0" presId="urn:microsoft.com/office/officeart/2005/8/layout/vList6"/>
    <dgm:cxn modelId="{A5C9D539-E874-4D28-BD62-9C9CD20CAE09}" type="presParOf" srcId="{39E3BD06-39E2-4004-87FB-8E30FC609447}" destId="{BCF2C9FD-4986-41E4-ACD3-EDD68E8483FF}" srcOrd="0" destOrd="0" presId="urn:microsoft.com/office/officeart/2005/8/layout/vList6"/>
    <dgm:cxn modelId="{BBED7132-139C-4137-A1B1-0C3E1B41C09C}" type="presParOf" srcId="{39E3BD06-39E2-4004-87FB-8E30FC609447}" destId="{4CD30805-0BC5-444F-B526-5B721C34173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942475-B7EB-4FED-9276-9B7D43F8F5D2}" type="doc">
      <dgm:prSet loTypeId="urn:microsoft.com/office/officeart/2005/8/layout/vList6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5FEAA39-1A2F-4AEF-9541-85C8121B0450}">
      <dgm:prSet custT="1"/>
      <dgm:spPr/>
      <dgm:t>
        <a:bodyPr/>
        <a:lstStyle/>
        <a:p>
          <a:r>
            <a:rPr lang="en-US" sz="3200" b="1" dirty="0"/>
            <a:t>Treatment</a:t>
          </a:r>
        </a:p>
      </dgm:t>
    </dgm:pt>
    <dgm:pt modelId="{1E23FE38-84F9-4A63-9FDA-2942E252CE7D}" type="parTrans" cxnId="{4D37729C-3D26-437A-BD73-09F1D4ED30D8}">
      <dgm:prSet/>
      <dgm:spPr/>
      <dgm:t>
        <a:bodyPr/>
        <a:lstStyle/>
        <a:p>
          <a:endParaRPr lang="en-US"/>
        </a:p>
      </dgm:t>
    </dgm:pt>
    <dgm:pt modelId="{08B6C8F2-60E0-4922-8214-825EB23EF42D}" type="sibTrans" cxnId="{4D37729C-3D26-437A-BD73-09F1D4ED30D8}">
      <dgm:prSet/>
      <dgm:spPr/>
      <dgm:t>
        <a:bodyPr/>
        <a:lstStyle/>
        <a:p>
          <a:endParaRPr lang="en-US" sz="2000"/>
        </a:p>
      </dgm:t>
    </dgm:pt>
    <dgm:pt modelId="{5B826D42-06F1-4106-923F-2E9D8C74D8B3}">
      <dgm:prSet phldrT="[Text]" custT="1"/>
      <dgm:spPr/>
      <dgm:t>
        <a:bodyPr/>
        <a:lstStyle/>
        <a:p>
          <a:r>
            <a:rPr lang="en-US" sz="3200" b="1" dirty="0"/>
            <a:t>Front Desk</a:t>
          </a:r>
        </a:p>
      </dgm:t>
    </dgm:pt>
    <dgm:pt modelId="{ECA016BE-5ECD-4DAE-9FCA-5B45F83973E1}" type="parTrans" cxnId="{C1A61878-31B0-4C5F-8203-6C4137B2D770}">
      <dgm:prSet/>
      <dgm:spPr/>
      <dgm:t>
        <a:bodyPr/>
        <a:lstStyle/>
        <a:p>
          <a:endParaRPr lang="en-US"/>
        </a:p>
      </dgm:t>
    </dgm:pt>
    <dgm:pt modelId="{49D39BEF-D7C8-430F-AA9C-9EF18255CAD9}" type="sibTrans" cxnId="{C1A61878-31B0-4C5F-8203-6C4137B2D770}">
      <dgm:prSet/>
      <dgm:spPr/>
      <dgm:t>
        <a:bodyPr/>
        <a:lstStyle/>
        <a:p>
          <a:endParaRPr lang="en-US" sz="2000"/>
        </a:p>
      </dgm:t>
    </dgm:pt>
    <dgm:pt modelId="{8E84C0B1-4DBE-4E20-A87E-A8F781617E7D}">
      <dgm:prSet custT="1"/>
      <dgm:spPr/>
      <dgm:t>
        <a:bodyPr/>
        <a:lstStyle/>
        <a:p>
          <a:r>
            <a:rPr lang="en-US" sz="3200" b="1" dirty="0"/>
            <a:t>Claim</a:t>
          </a:r>
        </a:p>
      </dgm:t>
    </dgm:pt>
    <dgm:pt modelId="{86F45FC9-6C2A-475C-81CA-437AAAD11383}" type="parTrans" cxnId="{1C03BE38-4A65-4189-81DE-B935A501BCE1}">
      <dgm:prSet/>
      <dgm:spPr/>
      <dgm:t>
        <a:bodyPr/>
        <a:lstStyle/>
        <a:p>
          <a:endParaRPr lang="en-US"/>
        </a:p>
      </dgm:t>
    </dgm:pt>
    <dgm:pt modelId="{AC9FBA85-4C78-40E8-AA7F-775F827E8B2A}" type="sibTrans" cxnId="{1C03BE38-4A65-4189-81DE-B935A501BCE1}">
      <dgm:prSet/>
      <dgm:spPr/>
      <dgm:t>
        <a:bodyPr/>
        <a:lstStyle/>
        <a:p>
          <a:endParaRPr lang="en-US" sz="2000"/>
        </a:p>
      </dgm:t>
    </dgm:pt>
    <dgm:pt modelId="{0987842C-02EE-4201-99BF-B9994B7DC8BC}">
      <dgm:prSet custT="1"/>
      <dgm:spPr/>
      <dgm:t>
        <a:bodyPr/>
        <a:lstStyle/>
        <a:p>
          <a:r>
            <a:rPr lang="en-US" sz="3200" dirty="0"/>
            <a:t>Received</a:t>
          </a:r>
        </a:p>
      </dgm:t>
    </dgm:pt>
    <dgm:pt modelId="{7B28E0B7-4F24-4661-A6D4-5C4488F205F6}" type="parTrans" cxnId="{7FFEA48A-24C7-49FB-8331-B75E6A44AD2E}">
      <dgm:prSet/>
      <dgm:spPr/>
      <dgm:t>
        <a:bodyPr/>
        <a:lstStyle/>
        <a:p>
          <a:endParaRPr lang="en-US"/>
        </a:p>
      </dgm:t>
    </dgm:pt>
    <dgm:pt modelId="{DA075BEC-B4CF-424C-99F2-797CEFF7C569}" type="sibTrans" cxnId="{7FFEA48A-24C7-49FB-8331-B75E6A44AD2E}">
      <dgm:prSet/>
      <dgm:spPr/>
      <dgm:t>
        <a:bodyPr/>
        <a:lstStyle/>
        <a:p>
          <a:endParaRPr lang="en-US"/>
        </a:p>
      </dgm:t>
    </dgm:pt>
    <dgm:pt modelId="{5AA953F2-6D49-46C9-A6D7-94FD3EB1FEE8}">
      <dgm:prSet custT="1"/>
      <dgm:spPr/>
      <dgm:t>
        <a:bodyPr/>
        <a:lstStyle/>
        <a:p>
          <a:r>
            <a:rPr lang="en-US" sz="3200" dirty="0"/>
            <a:t>Checks patient in</a:t>
          </a:r>
        </a:p>
      </dgm:t>
    </dgm:pt>
    <dgm:pt modelId="{60FEDFA0-2989-49B9-AB10-C26141B356EA}" type="parTrans" cxnId="{4999AB42-5FE1-4C5E-A94E-C10A69B6DCD9}">
      <dgm:prSet/>
      <dgm:spPr/>
      <dgm:t>
        <a:bodyPr/>
        <a:lstStyle/>
        <a:p>
          <a:endParaRPr lang="en-US"/>
        </a:p>
      </dgm:t>
    </dgm:pt>
    <dgm:pt modelId="{7F4D5E6E-CF10-49F9-AEEC-884EBB6E5A57}" type="sibTrans" cxnId="{4999AB42-5FE1-4C5E-A94E-C10A69B6DCD9}">
      <dgm:prSet/>
      <dgm:spPr/>
      <dgm:t>
        <a:bodyPr/>
        <a:lstStyle/>
        <a:p>
          <a:endParaRPr lang="en-US"/>
        </a:p>
      </dgm:t>
    </dgm:pt>
    <dgm:pt modelId="{B8DBFBBC-6D0B-40B5-885D-CFE71DC7187A}">
      <dgm:prSet custT="1"/>
      <dgm:spPr/>
      <dgm:t>
        <a:bodyPr/>
        <a:lstStyle/>
        <a:p>
          <a:r>
            <a:rPr lang="en-US" sz="3200" dirty="0"/>
            <a:t>Updates new coverage</a:t>
          </a:r>
        </a:p>
      </dgm:t>
    </dgm:pt>
    <dgm:pt modelId="{538484E3-08F2-4BD1-8BE1-AE47616B189E}" type="parTrans" cxnId="{F2EE2698-EB82-42F8-B68C-1697F91AD855}">
      <dgm:prSet/>
      <dgm:spPr/>
      <dgm:t>
        <a:bodyPr/>
        <a:lstStyle/>
        <a:p>
          <a:endParaRPr lang="en-US"/>
        </a:p>
      </dgm:t>
    </dgm:pt>
    <dgm:pt modelId="{A23D1B39-34BD-4888-A794-82DC59DF1AB9}" type="sibTrans" cxnId="{F2EE2698-EB82-42F8-B68C-1697F91AD855}">
      <dgm:prSet/>
      <dgm:spPr/>
      <dgm:t>
        <a:bodyPr/>
        <a:lstStyle/>
        <a:p>
          <a:endParaRPr lang="en-US"/>
        </a:p>
      </dgm:t>
    </dgm:pt>
    <dgm:pt modelId="{1CBDE57D-A94D-4A94-A4E7-214BA37A7963}">
      <dgm:prSet custT="1"/>
      <dgm:spPr/>
      <dgm:t>
        <a:bodyPr/>
        <a:lstStyle/>
        <a:p>
          <a:r>
            <a:rPr lang="en-US" sz="3200" dirty="0"/>
            <a:t>Infusion denied</a:t>
          </a:r>
        </a:p>
      </dgm:t>
    </dgm:pt>
    <dgm:pt modelId="{BE44E6BC-E1A3-415B-99C7-782F04652074}" type="parTrans" cxnId="{C9444012-C950-416C-943B-C2229B855D21}">
      <dgm:prSet/>
      <dgm:spPr/>
      <dgm:t>
        <a:bodyPr/>
        <a:lstStyle/>
        <a:p>
          <a:endParaRPr lang="en-US"/>
        </a:p>
      </dgm:t>
    </dgm:pt>
    <dgm:pt modelId="{F25522FD-652F-4105-9FE9-2237CC935CD2}" type="sibTrans" cxnId="{C9444012-C950-416C-943B-C2229B855D21}">
      <dgm:prSet/>
      <dgm:spPr/>
      <dgm:t>
        <a:bodyPr/>
        <a:lstStyle/>
        <a:p>
          <a:endParaRPr lang="en-US"/>
        </a:p>
      </dgm:t>
    </dgm:pt>
    <dgm:pt modelId="{EF93F596-99CE-4C61-8061-29D5BF3FE74A}">
      <dgm:prSet custT="1"/>
      <dgm:spPr/>
      <dgm:t>
        <a:bodyPr/>
        <a:lstStyle/>
        <a:p>
          <a:r>
            <a:rPr lang="en-US" sz="3200" dirty="0"/>
            <a:t>Or inactive Coverage</a:t>
          </a:r>
        </a:p>
      </dgm:t>
    </dgm:pt>
    <dgm:pt modelId="{597DA5CE-A9E1-41CA-9108-BC010BB7A6EF}" type="parTrans" cxnId="{B9F78B23-9077-4FE7-B0AE-408B2A2B5A5D}">
      <dgm:prSet/>
      <dgm:spPr/>
      <dgm:t>
        <a:bodyPr/>
        <a:lstStyle/>
        <a:p>
          <a:endParaRPr lang="en-US"/>
        </a:p>
      </dgm:t>
    </dgm:pt>
    <dgm:pt modelId="{13F86526-3B84-496B-BE2D-3C883EA0C420}" type="sibTrans" cxnId="{B9F78B23-9077-4FE7-B0AE-408B2A2B5A5D}">
      <dgm:prSet/>
      <dgm:spPr/>
      <dgm:t>
        <a:bodyPr/>
        <a:lstStyle/>
        <a:p>
          <a:endParaRPr lang="en-US"/>
        </a:p>
      </dgm:t>
    </dgm:pt>
    <dgm:pt modelId="{C2416986-E5AE-4377-A720-F4F76C1F9AE4}" type="pres">
      <dgm:prSet presAssocID="{40942475-B7EB-4FED-9276-9B7D43F8F5D2}" presName="Name0" presStyleCnt="0">
        <dgm:presLayoutVars>
          <dgm:dir/>
          <dgm:animLvl val="lvl"/>
          <dgm:resizeHandles/>
        </dgm:presLayoutVars>
      </dgm:prSet>
      <dgm:spPr/>
    </dgm:pt>
    <dgm:pt modelId="{0050EFB6-EF31-4423-809D-DFA4089CF6F0}" type="pres">
      <dgm:prSet presAssocID="{5B826D42-06F1-4106-923F-2E9D8C74D8B3}" presName="linNode" presStyleCnt="0"/>
      <dgm:spPr/>
    </dgm:pt>
    <dgm:pt modelId="{88001C32-6DFA-42E4-80B3-652C7B62CFA3}" type="pres">
      <dgm:prSet presAssocID="{5B826D42-06F1-4106-923F-2E9D8C74D8B3}" presName="parentShp" presStyleLbl="node1" presStyleIdx="0" presStyleCnt="3" custScaleY="188715">
        <dgm:presLayoutVars>
          <dgm:bulletEnabled val="1"/>
        </dgm:presLayoutVars>
      </dgm:prSet>
      <dgm:spPr/>
    </dgm:pt>
    <dgm:pt modelId="{992D284F-EE4C-4E62-B299-45F42B2B330A}" type="pres">
      <dgm:prSet presAssocID="{5B826D42-06F1-4106-923F-2E9D8C74D8B3}" presName="childShp" presStyleLbl="bgAccFollowNode1" presStyleIdx="0" presStyleCnt="3" custScaleY="207388">
        <dgm:presLayoutVars>
          <dgm:bulletEnabled val="1"/>
        </dgm:presLayoutVars>
      </dgm:prSet>
      <dgm:spPr/>
    </dgm:pt>
    <dgm:pt modelId="{F63CC217-7A0B-4240-8677-7F0829AD5E7E}" type="pres">
      <dgm:prSet presAssocID="{49D39BEF-D7C8-430F-AA9C-9EF18255CAD9}" presName="spacing" presStyleCnt="0"/>
      <dgm:spPr/>
    </dgm:pt>
    <dgm:pt modelId="{E6902D1B-8BBB-4698-A249-5A56F5025A36}" type="pres">
      <dgm:prSet presAssocID="{A5FEAA39-1A2F-4AEF-9541-85C8121B0450}" presName="linNode" presStyleCnt="0"/>
      <dgm:spPr/>
    </dgm:pt>
    <dgm:pt modelId="{565128AB-C71E-41C2-835E-57EF53B24FB2}" type="pres">
      <dgm:prSet presAssocID="{A5FEAA39-1A2F-4AEF-9541-85C8121B0450}" presName="parentShp" presStyleLbl="node1" presStyleIdx="1" presStyleCnt="3">
        <dgm:presLayoutVars>
          <dgm:bulletEnabled val="1"/>
        </dgm:presLayoutVars>
      </dgm:prSet>
      <dgm:spPr/>
    </dgm:pt>
    <dgm:pt modelId="{67354431-70F0-49FC-8646-2CCC5D6CDA55}" type="pres">
      <dgm:prSet presAssocID="{A5FEAA39-1A2F-4AEF-9541-85C8121B0450}" presName="childShp" presStyleLbl="bgAccFollowNode1" presStyleIdx="1" presStyleCnt="3">
        <dgm:presLayoutVars>
          <dgm:bulletEnabled val="1"/>
        </dgm:presLayoutVars>
      </dgm:prSet>
      <dgm:spPr/>
    </dgm:pt>
    <dgm:pt modelId="{CD7A5ADE-A732-4AD0-AC69-F7D1DBB6811B}" type="pres">
      <dgm:prSet presAssocID="{08B6C8F2-60E0-4922-8214-825EB23EF42D}" presName="spacing" presStyleCnt="0"/>
      <dgm:spPr/>
    </dgm:pt>
    <dgm:pt modelId="{66A135C5-3109-4DAA-9FA1-04B9224512CD}" type="pres">
      <dgm:prSet presAssocID="{8E84C0B1-4DBE-4E20-A87E-A8F781617E7D}" presName="linNode" presStyleCnt="0"/>
      <dgm:spPr/>
    </dgm:pt>
    <dgm:pt modelId="{D63C3B04-B249-47E1-872E-4E1CECCF21AF}" type="pres">
      <dgm:prSet presAssocID="{8E84C0B1-4DBE-4E20-A87E-A8F781617E7D}" presName="parentShp" presStyleLbl="node1" presStyleIdx="2" presStyleCnt="3">
        <dgm:presLayoutVars>
          <dgm:bulletEnabled val="1"/>
        </dgm:presLayoutVars>
      </dgm:prSet>
      <dgm:spPr/>
    </dgm:pt>
    <dgm:pt modelId="{7D0CD719-9BBD-44D9-8BF3-B204AF58DE73}" type="pres">
      <dgm:prSet presAssocID="{8E84C0B1-4DBE-4E20-A87E-A8F781617E7D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2990B007-7CEC-4D00-882F-808C8BFE0235}" type="presOf" srcId="{5B826D42-06F1-4106-923F-2E9D8C74D8B3}" destId="{88001C32-6DFA-42E4-80B3-652C7B62CFA3}" srcOrd="0" destOrd="0" presId="urn:microsoft.com/office/officeart/2005/8/layout/vList6"/>
    <dgm:cxn modelId="{C9444012-C950-416C-943B-C2229B855D21}" srcId="{8E84C0B1-4DBE-4E20-A87E-A8F781617E7D}" destId="{1CBDE57D-A94D-4A94-A4E7-214BA37A7963}" srcOrd="0" destOrd="0" parTransId="{BE44E6BC-E1A3-415B-99C7-782F04652074}" sibTransId="{F25522FD-652F-4105-9FE9-2237CC935CD2}"/>
    <dgm:cxn modelId="{67CBB914-DDB4-4A87-B0FE-1881A8D8A2E2}" type="presOf" srcId="{8E84C0B1-4DBE-4E20-A87E-A8F781617E7D}" destId="{D63C3B04-B249-47E1-872E-4E1CECCF21AF}" srcOrd="0" destOrd="0" presId="urn:microsoft.com/office/officeart/2005/8/layout/vList6"/>
    <dgm:cxn modelId="{B9F78B23-9077-4FE7-B0AE-408B2A2B5A5D}" srcId="{5B826D42-06F1-4106-923F-2E9D8C74D8B3}" destId="{EF93F596-99CE-4C61-8061-29D5BF3FE74A}" srcOrd="2" destOrd="0" parTransId="{597DA5CE-A9E1-41CA-9108-BC010BB7A6EF}" sibTransId="{13F86526-3B84-496B-BE2D-3C883EA0C420}"/>
    <dgm:cxn modelId="{1C03BE38-4A65-4189-81DE-B935A501BCE1}" srcId="{40942475-B7EB-4FED-9276-9B7D43F8F5D2}" destId="{8E84C0B1-4DBE-4E20-A87E-A8F781617E7D}" srcOrd="2" destOrd="0" parTransId="{86F45FC9-6C2A-475C-81CA-437AAAD11383}" sibTransId="{AC9FBA85-4C78-40E8-AA7F-775F827E8B2A}"/>
    <dgm:cxn modelId="{FCE9533E-56AA-4480-A155-C55F160CF4BF}" type="presOf" srcId="{5AA953F2-6D49-46C9-A6D7-94FD3EB1FEE8}" destId="{992D284F-EE4C-4E62-B299-45F42B2B330A}" srcOrd="0" destOrd="0" presId="urn:microsoft.com/office/officeart/2005/8/layout/vList6"/>
    <dgm:cxn modelId="{E6060E5D-EDAD-4AE6-A56C-C7AD8ED71476}" type="presOf" srcId="{0987842C-02EE-4201-99BF-B9994B7DC8BC}" destId="{67354431-70F0-49FC-8646-2CCC5D6CDA55}" srcOrd="0" destOrd="0" presId="urn:microsoft.com/office/officeart/2005/8/layout/vList6"/>
    <dgm:cxn modelId="{4999AB42-5FE1-4C5E-A94E-C10A69B6DCD9}" srcId="{5B826D42-06F1-4106-923F-2E9D8C74D8B3}" destId="{5AA953F2-6D49-46C9-A6D7-94FD3EB1FEE8}" srcOrd="0" destOrd="0" parTransId="{60FEDFA0-2989-49B9-AB10-C26141B356EA}" sibTransId="{7F4D5E6E-CF10-49F9-AEEC-884EBB6E5A57}"/>
    <dgm:cxn modelId="{F100126F-6F03-4183-AC4E-41D99331CACE}" type="presOf" srcId="{1CBDE57D-A94D-4A94-A4E7-214BA37A7963}" destId="{7D0CD719-9BBD-44D9-8BF3-B204AF58DE73}" srcOrd="0" destOrd="0" presId="urn:microsoft.com/office/officeart/2005/8/layout/vList6"/>
    <dgm:cxn modelId="{D2E3C153-DE04-4D0F-A596-98E35BF22416}" type="presOf" srcId="{40942475-B7EB-4FED-9276-9B7D43F8F5D2}" destId="{C2416986-E5AE-4377-A720-F4F76C1F9AE4}" srcOrd="0" destOrd="0" presId="urn:microsoft.com/office/officeart/2005/8/layout/vList6"/>
    <dgm:cxn modelId="{C1A61878-31B0-4C5F-8203-6C4137B2D770}" srcId="{40942475-B7EB-4FED-9276-9B7D43F8F5D2}" destId="{5B826D42-06F1-4106-923F-2E9D8C74D8B3}" srcOrd="0" destOrd="0" parTransId="{ECA016BE-5ECD-4DAE-9FCA-5B45F83973E1}" sibTransId="{49D39BEF-D7C8-430F-AA9C-9EF18255CAD9}"/>
    <dgm:cxn modelId="{3A177678-EB2C-49A0-BC3F-A448EB9103A3}" type="presOf" srcId="{EF93F596-99CE-4C61-8061-29D5BF3FE74A}" destId="{992D284F-EE4C-4E62-B299-45F42B2B330A}" srcOrd="0" destOrd="2" presId="urn:microsoft.com/office/officeart/2005/8/layout/vList6"/>
    <dgm:cxn modelId="{7FFEA48A-24C7-49FB-8331-B75E6A44AD2E}" srcId="{A5FEAA39-1A2F-4AEF-9541-85C8121B0450}" destId="{0987842C-02EE-4201-99BF-B9994B7DC8BC}" srcOrd="0" destOrd="0" parTransId="{7B28E0B7-4F24-4661-A6D4-5C4488F205F6}" sibTransId="{DA075BEC-B4CF-424C-99F2-797CEFF7C569}"/>
    <dgm:cxn modelId="{F2EE2698-EB82-42F8-B68C-1697F91AD855}" srcId="{5B826D42-06F1-4106-923F-2E9D8C74D8B3}" destId="{B8DBFBBC-6D0B-40B5-885D-CFE71DC7187A}" srcOrd="1" destOrd="0" parTransId="{538484E3-08F2-4BD1-8BE1-AE47616B189E}" sibTransId="{A23D1B39-34BD-4888-A794-82DC59DF1AB9}"/>
    <dgm:cxn modelId="{7BC71A9A-2607-4463-9609-6981A9D0F866}" type="presOf" srcId="{B8DBFBBC-6D0B-40B5-885D-CFE71DC7187A}" destId="{992D284F-EE4C-4E62-B299-45F42B2B330A}" srcOrd="0" destOrd="1" presId="urn:microsoft.com/office/officeart/2005/8/layout/vList6"/>
    <dgm:cxn modelId="{4D37729C-3D26-437A-BD73-09F1D4ED30D8}" srcId="{40942475-B7EB-4FED-9276-9B7D43F8F5D2}" destId="{A5FEAA39-1A2F-4AEF-9541-85C8121B0450}" srcOrd="1" destOrd="0" parTransId="{1E23FE38-84F9-4A63-9FDA-2942E252CE7D}" sibTransId="{08B6C8F2-60E0-4922-8214-825EB23EF42D}"/>
    <dgm:cxn modelId="{BB64A1FA-3E28-4634-BBAE-747BEB1CA99A}" type="presOf" srcId="{A5FEAA39-1A2F-4AEF-9541-85C8121B0450}" destId="{565128AB-C71E-41C2-835E-57EF53B24FB2}" srcOrd="0" destOrd="0" presId="urn:microsoft.com/office/officeart/2005/8/layout/vList6"/>
    <dgm:cxn modelId="{E02BACDC-2CBB-4BB6-936F-F1BA1BB6083D}" type="presParOf" srcId="{C2416986-E5AE-4377-A720-F4F76C1F9AE4}" destId="{0050EFB6-EF31-4423-809D-DFA4089CF6F0}" srcOrd="0" destOrd="0" presId="urn:microsoft.com/office/officeart/2005/8/layout/vList6"/>
    <dgm:cxn modelId="{FD863E52-AA00-4C8C-BA1F-B56E334DC9A7}" type="presParOf" srcId="{0050EFB6-EF31-4423-809D-DFA4089CF6F0}" destId="{88001C32-6DFA-42E4-80B3-652C7B62CFA3}" srcOrd="0" destOrd="0" presId="urn:microsoft.com/office/officeart/2005/8/layout/vList6"/>
    <dgm:cxn modelId="{D6819AF9-220C-447A-91CE-0CB1AF78AC2D}" type="presParOf" srcId="{0050EFB6-EF31-4423-809D-DFA4089CF6F0}" destId="{992D284F-EE4C-4E62-B299-45F42B2B330A}" srcOrd="1" destOrd="0" presId="urn:microsoft.com/office/officeart/2005/8/layout/vList6"/>
    <dgm:cxn modelId="{FC2C2D8B-428B-41DF-9E4D-2C131B1BA6CD}" type="presParOf" srcId="{C2416986-E5AE-4377-A720-F4F76C1F9AE4}" destId="{F63CC217-7A0B-4240-8677-7F0829AD5E7E}" srcOrd="1" destOrd="0" presId="urn:microsoft.com/office/officeart/2005/8/layout/vList6"/>
    <dgm:cxn modelId="{0ED7D7BD-0275-4E17-990A-C0F614D1C5FA}" type="presParOf" srcId="{C2416986-E5AE-4377-A720-F4F76C1F9AE4}" destId="{E6902D1B-8BBB-4698-A249-5A56F5025A36}" srcOrd="2" destOrd="0" presId="urn:microsoft.com/office/officeart/2005/8/layout/vList6"/>
    <dgm:cxn modelId="{A0F69143-11CC-490C-AEF6-AFC9DD8CDA4F}" type="presParOf" srcId="{E6902D1B-8BBB-4698-A249-5A56F5025A36}" destId="{565128AB-C71E-41C2-835E-57EF53B24FB2}" srcOrd="0" destOrd="0" presId="urn:microsoft.com/office/officeart/2005/8/layout/vList6"/>
    <dgm:cxn modelId="{BDFA95F3-D341-4C10-BBDD-95B865BDFEB1}" type="presParOf" srcId="{E6902D1B-8BBB-4698-A249-5A56F5025A36}" destId="{67354431-70F0-49FC-8646-2CCC5D6CDA55}" srcOrd="1" destOrd="0" presId="urn:microsoft.com/office/officeart/2005/8/layout/vList6"/>
    <dgm:cxn modelId="{0D9646B6-D686-433F-B4CC-C535003E2DEF}" type="presParOf" srcId="{C2416986-E5AE-4377-A720-F4F76C1F9AE4}" destId="{CD7A5ADE-A732-4AD0-AC69-F7D1DBB6811B}" srcOrd="3" destOrd="0" presId="urn:microsoft.com/office/officeart/2005/8/layout/vList6"/>
    <dgm:cxn modelId="{0E1CFEAB-D5EC-4096-95C6-2310687399E9}" type="presParOf" srcId="{C2416986-E5AE-4377-A720-F4F76C1F9AE4}" destId="{66A135C5-3109-4DAA-9FA1-04B9224512CD}" srcOrd="4" destOrd="0" presId="urn:microsoft.com/office/officeart/2005/8/layout/vList6"/>
    <dgm:cxn modelId="{C16F84EF-5BBF-4AE9-B201-765F93E39A1F}" type="presParOf" srcId="{66A135C5-3109-4DAA-9FA1-04B9224512CD}" destId="{D63C3B04-B249-47E1-872E-4E1CECCF21AF}" srcOrd="0" destOrd="0" presId="urn:microsoft.com/office/officeart/2005/8/layout/vList6"/>
    <dgm:cxn modelId="{13625A57-9E21-43BE-94D7-656420C455B0}" type="presParOf" srcId="{66A135C5-3109-4DAA-9FA1-04B9224512CD}" destId="{7D0CD719-9BBD-44D9-8BF3-B204AF58DE7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89D505-E3F4-4B08-A86B-115CC8B3863D}" type="doc">
      <dgm:prSet loTypeId="urn:microsoft.com/office/officeart/2005/8/layout/hProcess4" loCatId="process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510EC3F-D5B8-4084-9935-CC2CEDBBD0D4}">
      <dgm:prSet custT="1"/>
      <dgm:spPr/>
      <dgm:t>
        <a:bodyPr/>
        <a:lstStyle/>
        <a:p>
          <a:r>
            <a:rPr lang="en-US" sz="3200" dirty="0">
              <a:solidFill>
                <a:schemeClr val="tx1"/>
              </a:solidFill>
            </a:rPr>
            <a:t>Change of Insurance</a:t>
          </a:r>
        </a:p>
      </dgm:t>
    </dgm:pt>
    <dgm:pt modelId="{105C26DE-1CEE-4EE2-BA6A-0C146E01C25B}" type="parTrans" cxnId="{9988809D-6506-4FF5-8434-4F100C9EE27E}">
      <dgm:prSet/>
      <dgm:spPr/>
      <dgm:t>
        <a:bodyPr/>
        <a:lstStyle/>
        <a:p>
          <a:endParaRPr lang="en-US"/>
        </a:p>
      </dgm:t>
    </dgm:pt>
    <dgm:pt modelId="{ACB2EC81-05A7-4E8B-8C2C-AAD5BDD2F140}" type="sibTrans" cxnId="{9988809D-6506-4FF5-8434-4F100C9EE27E}">
      <dgm:prSet/>
      <dgm:spPr/>
      <dgm:t>
        <a:bodyPr/>
        <a:lstStyle/>
        <a:p>
          <a:endParaRPr lang="en-US"/>
        </a:p>
      </dgm:t>
    </dgm:pt>
    <dgm:pt modelId="{C4418FC0-A94F-4FC2-8C1A-8B0371FA1AB0}">
      <dgm:prSet phldrT="[Text]" custT="1"/>
      <dgm:spPr/>
      <dgm:t>
        <a:bodyPr/>
        <a:lstStyle/>
        <a:p>
          <a:r>
            <a:rPr lang="en-US" sz="3200" dirty="0">
              <a:solidFill>
                <a:schemeClr val="tx1"/>
              </a:solidFill>
            </a:rPr>
            <a:t>Future Changes</a:t>
          </a:r>
        </a:p>
      </dgm:t>
    </dgm:pt>
    <dgm:pt modelId="{2230C93C-E5E0-4192-9E61-B438641DC65C}" type="parTrans" cxnId="{AD19E601-6283-49DA-B17A-5789035FDF6B}">
      <dgm:prSet/>
      <dgm:spPr/>
      <dgm:t>
        <a:bodyPr/>
        <a:lstStyle/>
        <a:p>
          <a:endParaRPr lang="en-US"/>
        </a:p>
      </dgm:t>
    </dgm:pt>
    <dgm:pt modelId="{2B46795A-D9D1-4F3F-A90D-41D03B335030}" type="sibTrans" cxnId="{AD19E601-6283-49DA-B17A-5789035FDF6B}">
      <dgm:prSet/>
      <dgm:spPr/>
      <dgm:t>
        <a:bodyPr/>
        <a:lstStyle/>
        <a:p>
          <a:endParaRPr lang="en-US"/>
        </a:p>
      </dgm:t>
    </dgm:pt>
    <dgm:pt modelId="{48092A7D-A40D-4E99-BE66-4005511DFD7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Real-Time Communication</a:t>
          </a:r>
        </a:p>
      </dgm:t>
    </dgm:pt>
    <dgm:pt modelId="{52981C2E-7166-49A5-B859-9F1471F73E36}" type="parTrans" cxnId="{769B8A06-2136-4DF3-9561-4AEA4DDFEFC0}">
      <dgm:prSet/>
      <dgm:spPr/>
      <dgm:t>
        <a:bodyPr/>
        <a:lstStyle/>
        <a:p>
          <a:endParaRPr lang="en-US"/>
        </a:p>
      </dgm:t>
    </dgm:pt>
    <dgm:pt modelId="{51640172-68CC-44A6-9297-B0E9F9663682}" type="sibTrans" cxnId="{769B8A06-2136-4DF3-9561-4AEA4DDFEFC0}">
      <dgm:prSet/>
      <dgm:spPr/>
      <dgm:t>
        <a:bodyPr/>
        <a:lstStyle/>
        <a:p>
          <a:endParaRPr lang="en-US"/>
        </a:p>
      </dgm:t>
    </dgm:pt>
    <dgm:pt modelId="{FC0ED635-844A-4AF8-B3C2-32047E5C91BF}">
      <dgm:prSet phldrT="[Text]" custT="1"/>
      <dgm:spPr/>
      <dgm:t>
        <a:bodyPr/>
        <a:lstStyle/>
        <a:p>
          <a:r>
            <a:rPr lang="en-US" sz="3200" dirty="0"/>
            <a:t>COBRA</a:t>
          </a:r>
        </a:p>
      </dgm:t>
    </dgm:pt>
    <dgm:pt modelId="{5350EF45-AE95-4367-8F4C-D1E3DF9571F7}" type="parTrans" cxnId="{B9E9B10A-6E8C-45C0-B3D2-C6345B80FDE8}">
      <dgm:prSet/>
      <dgm:spPr/>
      <dgm:t>
        <a:bodyPr/>
        <a:lstStyle/>
        <a:p>
          <a:endParaRPr lang="en-US"/>
        </a:p>
      </dgm:t>
    </dgm:pt>
    <dgm:pt modelId="{EAA581BA-FF73-4C44-8AC4-4F7A45B93ECA}" type="sibTrans" cxnId="{B9E9B10A-6E8C-45C0-B3D2-C6345B80FDE8}">
      <dgm:prSet/>
      <dgm:spPr/>
      <dgm:t>
        <a:bodyPr/>
        <a:lstStyle/>
        <a:p>
          <a:endParaRPr lang="en-US"/>
        </a:p>
      </dgm:t>
    </dgm:pt>
    <dgm:pt modelId="{54AD91E1-74D9-4E84-9AF9-5E7FAD60016D}">
      <dgm:prSet custT="1"/>
      <dgm:spPr/>
      <dgm:t>
        <a:bodyPr/>
        <a:lstStyle/>
        <a:p>
          <a:r>
            <a:rPr lang="en-US" sz="3200" dirty="0"/>
            <a:t>New coverage</a:t>
          </a:r>
        </a:p>
      </dgm:t>
    </dgm:pt>
    <dgm:pt modelId="{840181E7-42EE-4279-BED7-697B9E8187AD}" type="parTrans" cxnId="{82425F70-5320-4F98-A352-D1175BB12416}">
      <dgm:prSet/>
      <dgm:spPr/>
      <dgm:t>
        <a:bodyPr/>
        <a:lstStyle/>
        <a:p>
          <a:endParaRPr lang="en-US"/>
        </a:p>
      </dgm:t>
    </dgm:pt>
    <dgm:pt modelId="{52AA9524-B843-4656-AD7D-16773064F153}" type="sibTrans" cxnId="{82425F70-5320-4F98-A352-D1175BB12416}">
      <dgm:prSet/>
      <dgm:spPr/>
      <dgm:t>
        <a:bodyPr/>
        <a:lstStyle/>
        <a:p>
          <a:endParaRPr lang="en-US"/>
        </a:p>
      </dgm:t>
    </dgm:pt>
    <dgm:pt modelId="{175ABFA4-37C2-4D0F-9D13-70A8F4FE8E7A}">
      <dgm:prSet phldrT="[Text]" custT="1"/>
      <dgm:spPr/>
      <dgm:t>
        <a:bodyPr/>
        <a:lstStyle/>
        <a:p>
          <a:r>
            <a:rPr lang="en-US" sz="3200" dirty="0"/>
            <a:t>Authorization team</a:t>
          </a:r>
        </a:p>
      </dgm:t>
    </dgm:pt>
    <dgm:pt modelId="{2DAC9D4D-B45C-49EC-B12E-6D49C68EFFC7}" type="parTrans" cxnId="{3166765E-739A-43F3-91D9-7C7A1C667ABC}">
      <dgm:prSet/>
      <dgm:spPr/>
      <dgm:t>
        <a:bodyPr/>
        <a:lstStyle/>
        <a:p>
          <a:endParaRPr lang="en-US"/>
        </a:p>
      </dgm:t>
    </dgm:pt>
    <dgm:pt modelId="{A74A7607-85C8-41B4-B192-8722EC2C8387}" type="sibTrans" cxnId="{3166765E-739A-43F3-91D9-7C7A1C667ABC}">
      <dgm:prSet/>
      <dgm:spPr/>
      <dgm:t>
        <a:bodyPr/>
        <a:lstStyle/>
        <a:p>
          <a:endParaRPr lang="en-US"/>
        </a:p>
      </dgm:t>
    </dgm:pt>
    <dgm:pt modelId="{FC1BBA12-7C4F-4144-8664-FB9AE38303E6}">
      <dgm:prSet phldrT="[Text]" custT="1"/>
      <dgm:spPr/>
      <dgm:t>
        <a:bodyPr/>
        <a:lstStyle/>
        <a:p>
          <a:r>
            <a:rPr lang="en-US" sz="3200" dirty="0"/>
            <a:t>Care team</a:t>
          </a:r>
        </a:p>
      </dgm:t>
    </dgm:pt>
    <dgm:pt modelId="{B89FB73A-28AF-4B61-BD02-5EB028045E1C}" type="parTrans" cxnId="{57D20EDB-E8F9-4334-85FE-18B1734ED931}">
      <dgm:prSet/>
      <dgm:spPr/>
      <dgm:t>
        <a:bodyPr/>
        <a:lstStyle/>
        <a:p>
          <a:endParaRPr lang="en-US"/>
        </a:p>
      </dgm:t>
    </dgm:pt>
    <dgm:pt modelId="{DABA5C12-FDE9-42C6-B781-A148A34D1659}" type="sibTrans" cxnId="{57D20EDB-E8F9-4334-85FE-18B1734ED931}">
      <dgm:prSet/>
      <dgm:spPr/>
      <dgm:t>
        <a:bodyPr/>
        <a:lstStyle/>
        <a:p>
          <a:endParaRPr lang="en-US"/>
        </a:p>
      </dgm:t>
    </dgm:pt>
    <dgm:pt modelId="{8EB7E3BE-4CBA-4B38-B7E3-63BBB8340E42}">
      <dgm:prSet phldrT="[Text]" custT="1"/>
      <dgm:spPr/>
      <dgm:t>
        <a:bodyPr/>
        <a:lstStyle/>
        <a:p>
          <a:r>
            <a:rPr lang="en-US" sz="3200" dirty="0"/>
            <a:t>Losing coverage</a:t>
          </a:r>
        </a:p>
      </dgm:t>
    </dgm:pt>
    <dgm:pt modelId="{CC0F88B5-DF2A-41BF-B152-1BDBE3730F0D}" type="parTrans" cxnId="{7FD8D593-4334-4C5C-A770-CD8D290E413D}">
      <dgm:prSet/>
      <dgm:spPr/>
      <dgm:t>
        <a:bodyPr/>
        <a:lstStyle/>
        <a:p>
          <a:endParaRPr lang="en-US"/>
        </a:p>
      </dgm:t>
    </dgm:pt>
    <dgm:pt modelId="{EB0A7D97-A5B7-4F6E-BFB6-E153B26CAC3F}" type="sibTrans" cxnId="{7FD8D593-4334-4C5C-A770-CD8D290E413D}">
      <dgm:prSet/>
      <dgm:spPr/>
      <dgm:t>
        <a:bodyPr/>
        <a:lstStyle/>
        <a:p>
          <a:endParaRPr lang="en-US"/>
        </a:p>
      </dgm:t>
    </dgm:pt>
    <dgm:pt modelId="{FB20D695-E8F6-4730-B90B-69FAA8240245}">
      <dgm:prSet custT="1"/>
      <dgm:spPr/>
      <dgm:t>
        <a:bodyPr/>
        <a:lstStyle/>
        <a:p>
          <a:r>
            <a:rPr lang="en-US" sz="3200" dirty="0"/>
            <a:t>Inactive coverage</a:t>
          </a:r>
        </a:p>
      </dgm:t>
    </dgm:pt>
    <dgm:pt modelId="{749D1793-815E-4F96-9322-7BD85826F024}" type="parTrans" cxnId="{1ABF1932-3C73-4AA0-952A-5CE07C0DE015}">
      <dgm:prSet/>
      <dgm:spPr/>
      <dgm:t>
        <a:bodyPr/>
        <a:lstStyle/>
        <a:p>
          <a:endParaRPr lang="en-US"/>
        </a:p>
      </dgm:t>
    </dgm:pt>
    <dgm:pt modelId="{8B85F85F-181E-42D0-ADC6-F8E86C21BB64}" type="sibTrans" cxnId="{1ABF1932-3C73-4AA0-952A-5CE07C0DE015}">
      <dgm:prSet/>
      <dgm:spPr/>
      <dgm:t>
        <a:bodyPr/>
        <a:lstStyle/>
        <a:p>
          <a:endParaRPr lang="en-US"/>
        </a:p>
      </dgm:t>
    </dgm:pt>
    <dgm:pt modelId="{578B5591-72F1-4B45-982B-52E4DAB8A439}" type="pres">
      <dgm:prSet presAssocID="{F489D505-E3F4-4B08-A86B-115CC8B3863D}" presName="Name0" presStyleCnt="0">
        <dgm:presLayoutVars>
          <dgm:dir/>
          <dgm:animLvl val="lvl"/>
          <dgm:resizeHandles val="exact"/>
        </dgm:presLayoutVars>
      </dgm:prSet>
      <dgm:spPr/>
    </dgm:pt>
    <dgm:pt modelId="{EBB59256-74FB-41A2-B471-E47D1A186832}" type="pres">
      <dgm:prSet presAssocID="{F489D505-E3F4-4B08-A86B-115CC8B3863D}" presName="tSp" presStyleCnt="0"/>
      <dgm:spPr/>
    </dgm:pt>
    <dgm:pt modelId="{CD6388C3-4DDD-4BD0-B9AB-E5088AB28EF7}" type="pres">
      <dgm:prSet presAssocID="{F489D505-E3F4-4B08-A86B-115CC8B3863D}" presName="bSp" presStyleCnt="0"/>
      <dgm:spPr/>
    </dgm:pt>
    <dgm:pt modelId="{387BC430-9552-4F69-89B2-6C6644AB1E13}" type="pres">
      <dgm:prSet presAssocID="{F489D505-E3F4-4B08-A86B-115CC8B3863D}" presName="process" presStyleCnt="0"/>
      <dgm:spPr/>
    </dgm:pt>
    <dgm:pt modelId="{C94ED220-FCEE-43F0-BBA0-B5C6CD8F2B6F}" type="pres">
      <dgm:prSet presAssocID="{C510EC3F-D5B8-4084-9935-CC2CEDBBD0D4}" presName="composite1" presStyleCnt="0"/>
      <dgm:spPr/>
    </dgm:pt>
    <dgm:pt modelId="{AC968AE6-DF53-45A1-87C4-F47A09AD542C}" type="pres">
      <dgm:prSet presAssocID="{C510EC3F-D5B8-4084-9935-CC2CEDBBD0D4}" presName="dummyNode1" presStyleLbl="node1" presStyleIdx="0" presStyleCnt="3"/>
      <dgm:spPr/>
    </dgm:pt>
    <dgm:pt modelId="{5018D95C-E5FD-463D-A6E5-8E160E671255}" type="pres">
      <dgm:prSet presAssocID="{C510EC3F-D5B8-4084-9935-CC2CEDBBD0D4}" presName="childNode1" presStyleLbl="bgAcc1" presStyleIdx="0" presStyleCnt="3" custScaleX="118617" custScaleY="111807" custLinFactNeighborX="-6857" custLinFactNeighborY="-12253">
        <dgm:presLayoutVars>
          <dgm:bulletEnabled val="1"/>
        </dgm:presLayoutVars>
      </dgm:prSet>
      <dgm:spPr/>
    </dgm:pt>
    <dgm:pt modelId="{1414B9A6-526F-4CEC-A127-8E572D915AED}" type="pres">
      <dgm:prSet presAssocID="{C510EC3F-D5B8-4084-9935-CC2CEDBBD0D4}" presName="childNode1tx" presStyleLbl="bgAcc1" presStyleIdx="0" presStyleCnt="3">
        <dgm:presLayoutVars>
          <dgm:bulletEnabled val="1"/>
        </dgm:presLayoutVars>
      </dgm:prSet>
      <dgm:spPr/>
    </dgm:pt>
    <dgm:pt modelId="{18397CA3-5C7B-4864-BD02-8D51FFE5EFFC}" type="pres">
      <dgm:prSet presAssocID="{C510EC3F-D5B8-4084-9935-CC2CEDBBD0D4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0E966911-5CD5-427E-9283-A7BC522B97D6}" type="pres">
      <dgm:prSet presAssocID="{C510EC3F-D5B8-4084-9935-CC2CEDBBD0D4}" presName="connSite1" presStyleCnt="0"/>
      <dgm:spPr/>
    </dgm:pt>
    <dgm:pt modelId="{2AD53043-2E64-4224-83E5-010B5C40B5D1}" type="pres">
      <dgm:prSet presAssocID="{ACB2EC81-05A7-4E8B-8C2C-AAD5BDD2F140}" presName="Name9" presStyleLbl="sibTrans2D1" presStyleIdx="0" presStyleCnt="2"/>
      <dgm:spPr/>
    </dgm:pt>
    <dgm:pt modelId="{50E210A4-521C-4C87-8486-7EAD0413A21F}" type="pres">
      <dgm:prSet presAssocID="{C4418FC0-A94F-4FC2-8C1A-8B0371FA1AB0}" presName="composite2" presStyleCnt="0"/>
      <dgm:spPr/>
    </dgm:pt>
    <dgm:pt modelId="{C01530B5-1830-43F3-B7C3-1E56B610081E}" type="pres">
      <dgm:prSet presAssocID="{C4418FC0-A94F-4FC2-8C1A-8B0371FA1AB0}" presName="dummyNode2" presStyleLbl="node1" presStyleIdx="0" presStyleCnt="3"/>
      <dgm:spPr/>
    </dgm:pt>
    <dgm:pt modelId="{C8B58CF6-EC91-479E-9762-77AF31808AF9}" type="pres">
      <dgm:prSet presAssocID="{C4418FC0-A94F-4FC2-8C1A-8B0371FA1AB0}" presName="childNode2" presStyleLbl="bgAcc1" presStyleIdx="1" presStyleCnt="3" custScaleX="105586" custScaleY="108091">
        <dgm:presLayoutVars>
          <dgm:bulletEnabled val="1"/>
        </dgm:presLayoutVars>
      </dgm:prSet>
      <dgm:spPr/>
    </dgm:pt>
    <dgm:pt modelId="{79199292-B752-444E-8909-D8F73505BEAC}" type="pres">
      <dgm:prSet presAssocID="{C4418FC0-A94F-4FC2-8C1A-8B0371FA1AB0}" presName="childNode2tx" presStyleLbl="bgAcc1" presStyleIdx="1" presStyleCnt="3">
        <dgm:presLayoutVars>
          <dgm:bulletEnabled val="1"/>
        </dgm:presLayoutVars>
      </dgm:prSet>
      <dgm:spPr/>
    </dgm:pt>
    <dgm:pt modelId="{742A610F-6331-40ED-B8B9-9CBAEBF84DF1}" type="pres">
      <dgm:prSet presAssocID="{C4418FC0-A94F-4FC2-8C1A-8B0371FA1AB0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83329BF4-D835-4C4C-B787-5FBC96F6F66C}" type="pres">
      <dgm:prSet presAssocID="{C4418FC0-A94F-4FC2-8C1A-8B0371FA1AB0}" presName="connSite2" presStyleCnt="0"/>
      <dgm:spPr/>
    </dgm:pt>
    <dgm:pt modelId="{5FD60723-8360-4D34-BE73-7A8F31A63BA3}" type="pres">
      <dgm:prSet presAssocID="{2B46795A-D9D1-4F3F-A90D-41D03B335030}" presName="Name18" presStyleLbl="sibTrans2D1" presStyleIdx="1" presStyleCnt="2"/>
      <dgm:spPr/>
    </dgm:pt>
    <dgm:pt modelId="{90C2D3E6-C81A-4CE5-BEE3-E3DFA7FAFF23}" type="pres">
      <dgm:prSet presAssocID="{48092A7D-A40D-4E99-BE66-4005511DFD70}" presName="composite1" presStyleCnt="0"/>
      <dgm:spPr/>
    </dgm:pt>
    <dgm:pt modelId="{550AAE07-39F5-4515-8A60-182C7463DF30}" type="pres">
      <dgm:prSet presAssocID="{48092A7D-A40D-4E99-BE66-4005511DFD70}" presName="dummyNode1" presStyleLbl="node1" presStyleIdx="1" presStyleCnt="3"/>
      <dgm:spPr/>
    </dgm:pt>
    <dgm:pt modelId="{1106F825-90B4-47BE-87ED-CDD73ED6ABB0}" type="pres">
      <dgm:prSet presAssocID="{48092A7D-A40D-4E99-BE66-4005511DFD70}" presName="childNode1" presStyleLbl="bgAcc1" presStyleIdx="2" presStyleCnt="3" custScaleX="116812" custLinFactNeighborX="-2888">
        <dgm:presLayoutVars>
          <dgm:bulletEnabled val="1"/>
        </dgm:presLayoutVars>
      </dgm:prSet>
      <dgm:spPr/>
    </dgm:pt>
    <dgm:pt modelId="{B1BEFA37-AEB0-493B-9B97-9284345A60D6}" type="pres">
      <dgm:prSet presAssocID="{48092A7D-A40D-4E99-BE66-4005511DFD70}" presName="childNode1tx" presStyleLbl="bgAcc1" presStyleIdx="2" presStyleCnt="3">
        <dgm:presLayoutVars>
          <dgm:bulletEnabled val="1"/>
        </dgm:presLayoutVars>
      </dgm:prSet>
      <dgm:spPr/>
    </dgm:pt>
    <dgm:pt modelId="{863839BB-DEA5-49A3-8FA6-D05936CCE1A1}" type="pres">
      <dgm:prSet presAssocID="{48092A7D-A40D-4E99-BE66-4005511DFD70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4142AC30-3DE6-4DEA-86B9-C8E7BC86B963}" type="pres">
      <dgm:prSet presAssocID="{48092A7D-A40D-4E99-BE66-4005511DFD70}" presName="connSite1" presStyleCnt="0"/>
      <dgm:spPr/>
    </dgm:pt>
  </dgm:ptLst>
  <dgm:cxnLst>
    <dgm:cxn modelId="{AD19E601-6283-49DA-B17A-5789035FDF6B}" srcId="{F489D505-E3F4-4B08-A86B-115CC8B3863D}" destId="{C4418FC0-A94F-4FC2-8C1A-8B0371FA1AB0}" srcOrd="1" destOrd="0" parTransId="{2230C93C-E5E0-4192-9E61-B438641DC65C}" sibTransId="{2B46795A-D9D1-4F3F-A90D-41D03B335030}"/>
    <dgm:cxn modelId="{769B8A06-2136-4DF3-9561-4AEA4DDFEFC0}" srcId="{F489D505-E3F4-4B08-A86B-115CC8B3863D}" destId="{48092A7D-A40D-4E99-BE66-4005511DFD70}" srcOrd="2" destOrd="0" parTransId="{52981C2E-7166-49A5-B859-9F1471F73E36}" sibTransId="{51640172-68CC-44A6-9297-B0E9F9663682}"/>
    <dgm:cxn modelId="{B9E9B10A-6E8C-45C0-B3D2-C6345B80FDE8}" srcId="{C4418FC0-A94F-4FC2-8C1A-8B0371FA1AB0}" destId="{FC0ED635-844A-4AF8-B3C2-32047E5C91BF}" srcOrd="0" destOrd="0" parTransId="{5350EF45-AE95-4367-8F4C-D1E3DF9571F7}" sibTransId="{EAA581BA-FF73-4C44-8AC4-4F7A45B93ECA}"/>
    <dgm:cxn modelId="{0E8C020E-EC66-471D-AE3D-BD6FB3BE6C92}" type="presOf" srcId="{FC1BBA12-7C4F-4144-8664-FB9AE38303E6}" destId="{B1BEFA37-AEB0-493B-9B97-9284345A60D6}" srcOrd="1" destOrd="1" presId="urn:microsoft.com/office/officeart/2005/8/layout/hProcess4"/>
    <dgm:cxn modelId="{4ACF1823-9306-4517-B4E3-539ACE3DC3A9}" type="presOf" srcId="{ACB2EC81-05A7-4E8B-8C2C-AAD5BDD2F140}" destId="{2AD53043-2E64-4224-83E5-010B5C40B5D1}" srcOrd="0" destOrd="0" presId="urn:microsoft.com/office/officeart/2005/8/layout/hProcess4"/>
    <dgm:cxn modelId="{E2652527-0453-4EEF-A502-F2C9B5EC7D87}" type="presOf" srcId="{FC0ED635-844A-4AF8-B3C2-32047E5C91BF}" destId="{79199292-B752-444E-8909-D8F73505BEAC}" srcOrd="1" destOrd="0" presId="urn:microsoft.com/office/officeart/2005/8/layout/hProcess4"/>
    <dgm:cxn modelId="{E4694829-AE43-4CA7-A596-15F627A49489}" type="presOf" srcId="{C4418FC0-A94F-4FC2-8C1A-8B0371FA1AB0}" destId="{742A610F-6331-40ED-B8B9-9CBAEBF84DF1}" srcOrd="0" destOrd="0" presId="urn:microsoft.com/office/officeart/2005/8/layout/hProcess4"/>
    <dgm:cxn modelId="{1ABF1932-3C73-4AA0-952A-5CE07C0DE015}" srcId="{C510EC3F-D5B8-4084-9935-CC2CEDBBD0D4}" destId="{FB20D695-E8F6-4730-B90B-69FAA8240245}" srcOrd="1" destOrd="0" parTransId="{749D1793-815E-4F96-9322-7BD85826F024}" sibTransId="{8B85F85F-181E-42D0-ADC6-F8E86C21BB64}"/>
    <dgm:cxn modelId="{21B3E232-9DB4-4041-936A-702B1E031325}" type="presOf" srcId="{C510EC3F-D5B8-4084-9935-CC2CEDBBD0D4}" destId="{18397CA3-5C7B-4864-BD02-8D51FFE5EFFC}" srcOrd="0" destOrd="0" presId="urn:microsoft.com/office/officeart/2005/8/layout/hProcess4"/>
    <dgm:cxn modelId="{65C75A35-219B-4C99-A059-009F3F852FE1}" type="presOf" srcId="{FB20D695-E8F6-4730-B90B-69FAA8240245}" destId="{5018D95C-E5FD-463D-A6E5-8E160E671255}" srcOrd="0" destOrd="1" presId="urn:microsoft.com/office/officeart/2005/8/layout/hProcess4"/>
    <dgm:cxn modelId="{3166765E-739A-43F3-91D9-7C7A1C667ABC}" srcId="{48092A7D-A40D-4E99-BE66-4005511DFD70}" destId="{175ABFA4-37C2-4D0F-9D13-70A8F4FE8E7A}" srcOrd="0" destOrd="0" parTransId="{2DAC9D4D-B45C-49EC-B12E-6D49C68EFFC7}" sibTransId="{A74A7607-85C8-41B4-B192-8722EC2C8387}"/>
    <dgm:cxn modelId="{82425F70-5320-4F98-A352-D1175BB12416}" srcId="{C510EC3F-D5B8-4084-9935-CC2CEDBBD0D4}" destId="{54AD91E1-74D9-4E84-9AF9-5E7FAD60016D}" srcOrd="0" destOrd="0" parTransId="{840181E7-42EE-4279-BED7-697B9E8187AD}" sibTransId="{52AA9524-B843-4656-AD7D-16773064F153}"/>
    <dgm:cxn modelId="{41EB9874-86D2-40BA-93CF-90F7CD915C93}" type="presOf" srcId="{175ABFA4-37C2-4D0F-9D13-70A8F4FE8E7A}" destId="{1106F825-90B4-47BE-87ED-CDD73ED6ABB0}" srcOrd="0" destOrd="0" presId="urn:microsoft.com/office/officeart/2005/8/layout/hProcess4"/>
    <dgm:cxn modelId="{EFEEEE55-577E-41BF-9B63-6C55AE298898}" type="presOf" srcId="{F489D505-E3F4-4B08-A86B-115CC8B3863D}" destId="{578B5591-72F1-4B45-982B-52E4DAB8A439}" srcOrd="0" destOrd="0" presId="urn:microsoft.com/office/officeart/2005/8/layout/hProcess4"/>
    <dgm:cxn modelId="{F8884C59-E5F8-4E49-83AB-C4BC787F572E}" type="presOf" srcId="{54AD91E1-74D9-4E84-9AF9-5E7FAD60016D}" destId="{1414B9A6-526F-4CEC-A127-8E572D915AED}" srcOrd="1" destOrd="0" presId="urn:microsoft.com/office/officeart/2005/8/layout/hProcess4"/>
    <dgm:cxn modelId="{674A8082-0465-4762-B622-5BBF745841D6}" type="presOf" srcId="{FC0ED635-844A-4AF8-B3C2-32047E5C91BF}" destId="{C8B58CF6-EC91-479E-9762-77AF31808AF9}" srcOrd="0" destOrd="0" presId="urn:microsoft.com/office/officeart/2005/8/layout/hProcess4"/>
    <dgm:cxn modelId="{9A2B9283-69D7-4744-8E8C-F77E7A255CED}" type="presOf" srcId="{8EB7E3BE-4CBA-4B38-B7E3-63BBB8340E42}" destId="{79199292-B752-444E-8909-D8F73505BEAC}" srcOrd="1" destOrd="1" presId="urn:microsoft.com/office/officeart/2005/8/layout/hProcess4"/>
    <dgm:cxn modelId="{C2FC0D88-8C94-401D-AC59-01305F438CA6}" type="presOf" srcId="{FB20D695-E8F6-4730-B90B-69FAA8240245}" destId="{1414B9A6-526F-4CEC-A127-8E572D915AED}" srcOrd="1" destOrd="1" presId="urn:microsoft.com/office/officeart/2005/8/layout/hProcess4"/>
    <dgm:cxn modelId="{20D2EC8C-C42A-4FC0-9BA6-336639044BB1}" type="presOf" srcId="{175ABFA4-37C2-4D0F-9D13-70A8F4FE8E7A}" destId="{B1BEFA37-AEB0-493B-9B97-9284345A60D6}" srcOrd="1" destOrd="0" presId="urn:microsoft.com/office/officeart/2005/8/layout/hProcess4"/>
    <dgm:cxn modelId="{7FD8D593-4334-4C5C-A770-CD8D290E413D}" srcId="{C4418FC0-A94F-4FC2-8C1A-8B0371FA1AB0}" destId="{8EB7E3BE-4CBA-4B38-B7E3-63BBB8340E42}" srcOrd="1" destOrd="0" parTransId="{CC0F88B5-DF2A-41BF-B152-1BDBE3730F0D}" sibTransId="{EB0A7D97-A5B7-4F6E-BFB6-E153B26CAC3F}"/>
    <dgm:cxn modelId="{9988809D-6506-4FF5-8434-4F100C9EE27E}" srcId="{F489D505-E3F4-4B08-A86B-115CC8B3863D}" destId="{C510EC3F-D5B8-4084-9935-CC2CEDBBD0D4}" srcOrd="0" destOrd="0" parTransId="{105C26DE-1CEE-4EE2-BA6A-0C146E01C25B}" sibTransId="{ACB2EC81-05A7-4E8B-8C2C-AAD5BDD2F140}"/>
    <dgm:cxn modelId="{CD35AC9E-9FB2-469C-9479-E5B1B696228C}" type="presOf" srcId="{54AD91E1-74D9-4E84-9AF9-5E7FAD60016D}" destId="{5018D95C-E5FD-463D-A6E5-8E160E671255}" srcOrd="0" destOrd="0" presId="urn:microsoft.com/office/officeart/2005/8/layout/hProcess4"/>
    <dgm:cxn modelId="{7BBBC3B6-AF6B-4E03-A422-87203666F16B}" type="presOf" srcId="{FC1BBA12-7C4F-4144-8664-FB9AE38303E6}" destId="{1106F825-90B4-47BE-87ED-CDD73ED6ABB0}" srcOrd="0" destOrd="1" presId="urn:microsoft.com/office/officeart/2005/8/layout/hProcess4"/>
    <dgm:cxn modelId="{FD6FCBD3-2076-4081-9783-6DA4B83AD93E}" type="presOf" srcId="{2B46795A-D9D1-4F3F-A90D-41D03B335030}" destId="{5FD60723-8360-4D34-BE73-7A8F31A63BA3}" srcOrd="0" destOrd="0" presId="urn:microsoft.com/office/officeart/2005/8/layout/hProcess4"/>
    <dgm:cxn modelId="{09BB18D8-1AD4-4250-AE15-D0C24E34A087}" type="presOf" srcId="{48092A7D-A40D-4E99-BE66-4005511DFD70}" destId="{863839BB-DEA5-49A3-8FA6-D05936CCE1A1}" srcOrd="0" destOrd="0" presId="urn:microsoft.com/office/officeart/2005/8/layout/hProcess4"/>
    <dgm:cxn modelId="{57D20EDB-E8F9-4334-85FE-18B1734ED931}" srcId="{48092A7D-A40D-4E99-BE66-4005511DFD70}" destId="{FC1BBA12-7C4F-4144-8664-FB9AE38303E6}" srcOrd="1" destOrd="0" parTransId="{B89FB73A-28AF-4B61-BD02-5EB028045E1C}" sibTransId="{DABA5C12-FDE9-42C6-B781-A148A34D1659}"/>
    <dgm:cxn modelId="{EB823AF2-052A-4DAA-9A79-D54005412980}" type="presOf" srcId="{8EB7E3BE-4CBA-4B38-B7E3-63BBB8340E42}" destId="{C8B58CF6-EC91-479E-9762-77AF31808AF9}" srcOrd="0" destOrd="1" presId="urn:microsoft.com/office/officeart/2005/8/layout/hProcess4"/>
    <dgm:cxn modelId="{C0FD7F5D-C4D6-493A-B926-7BCD8DBDCBFB}" type="presParOf" srcId="{578B5591-72F1-4B45-982B-52E4DAB8A439}" destId="{EBB59256-74FB-41A2-B471-E47D1A186832}" srcOrd="0" destOrd="0" presId="urn:microsoft.com/office/officeart/2005/8/layout/hProcess4"/>
    <dgm:cxn modelId="{E0902426-08EB-4999-B9CD-AC5886A99B3B}" type="presParOf" srcId="{578B5591-72F1-4B45-982B-52E4DAB8A439}" destId="{CD6388C3-4DDD-4BD0-B9AB-E5088AB28EF7}" srcOrd="1" destOrd="0" presId="urn:microsoft.com/office/officeart/2005/8/layout/hProcess4"/>
    <dgm:cxn modelId="{FC80D707-915F-46AD-97D0-A1FCBCC55066}" type="presParOf" srcId="{578B5591-72F1-4B45-982B-52E4DAB8A439}" destId="{387BC430-9552-4F69-89B2-6C6644AB1E13}" srcOrd="2" destOrd="0" presId="urn:microsoft.com/office/officeart/2005/8/layout/hProcess4"/>
    <dgm:cxn modelId="{D5D1B8DF-53FA-456E-9FA3-BBE4FDF84ED6}" type="presParOf" srcId="{387BC430-9552-4F69-89B2-6C6644AB1E13}" destId="{C94ED220-FCEE-43F0-BBA0-B5C6CD8F2B6F}" srcOrd="0" destOrd="0" presId="urn:microsoft.com/office/officeart/2005/8/layout/hProcess4"/>
    <dgm:cxn modelId="{71C8520B-EDF8-4210-AAA0-CFAA61234923}" type="presParOf" srcId="{C94ED220-FCEE-43F0-BBA0-B5C6CD8F2B6F}" destId="{AC968AE6-DF53-45A1-87C4-F47A09AD542C}" srcOrd="0" destOrd="0" presId="urn:microsoft.com/office/officeart/2005/8/layout/hProcess4"/>
    <dgm:cxn modelId="{D60DC4B0-E20D-49F6-A11E-F2223301B2FA}" type="presParOf" srcId="{C94ED220-FCEE-43F0-BBA0-B5C6CD8F2B6F}" destId="{5018D95C-E5FD-463D-A6E5-8E160E671255}" srcOrd="1" destOrd="0" presId="urn:microsoft.com/office/officeart/2005/8/layout/hProcess4"/>
    <dgm:cxn modelId="{E771EEFE-FB7B-44C6-A8BF-A9C10EA16E90}" type="presParOf" srcId="{C94ED220-FCEE-43F0-BBA0-B5C6CD8F2B6F}" destId="{1414B9A6-526F-4CEC-A127-8E572D915AED}" srcOrd="2" destOrd="0" presId="urn:microsoft.com/office/officeart/2005/8/layout/hProcess4"/>
    <dgm:cxn modelId="{564E60A2-D675-406A-92B8-C8AF9D650B13}" type="presParOf" srcId="{C94ED220-FCEE-43F0-BBA0-B5C6CD8F2B6F}" destId="{18397CA3-5C7B-4864-BD02-8D51FFE5EFFC}" srcOrd="3" destOrd="0" presId="urn:microsoft.com/office/officeart/2005/8/layout/hProcess4"/>
    <dgm:cxn modelId="{9F717F62-919C-4288-B83F-2B586546E179}" type="presParOf" srcId="{C94ED220-FCEE-43F0-BBA0-B5C6CD8F2B6F}" destId="{0E966911-5CD5-427E-9283-A7BC522B97D6}" srcOrd="4" destOrd="0" presId="urn:microsoft.com/office/officeart/2005/8/layout/hProcess4"/>
    <dgm:cxn modelId="{5D64E5AA-2291-4409-9DC0-E613C47EB85A}" type="presParOf" srcId="{387BC430-9552-4F69-89B2-6C6644AB1E13}" destId="{2AD53043-2E64-4224-83E5-010B5C40B5D1}" srcOrd="1" destOrd="0" presId="urn:microsoft.com/office/officeart/2005/8/layout/hProcess4"/>
    <dgm:cxn modelId="{06CAA4C1-7032-4A3D-B6B5-C926203FFEF5}" type="presParOf" srcId="{387BC430-9552-4F69-89B2-6C6644AB1E13}" destId="{50E210A4-521C-4C87-8486-7EAD0413A21F}" srcOrd="2" destOrd="0" presId="urn:microsoft.com/office/officeart/2005/8/layout/hProcess4"/>
    <dgm:cxn modelId="{D51DBF32-ADB0-41C8-B825-390BAFB5DDE4}" type="presParOf" srcId="{50E210A4-521C-4C87-8486-7EAD0413A21F}" destId="{C01530B5-1830-43F3-B7C3-1E56B610081E}" srcOrd="0" destOrd="0" presId="urn:microsoft.com/office/officeart/2005/8/layout/hProcess4"/>
    <dgm:cxn modelId="{0A41685A-BAFA-412A-AAC3-013CA39A19DB}" type="presParOf" srcId="{50E210A4-521C-4C87-8486-7EAD0413A21F}" destId="{C8B58CF6-EC91-479E-9762-77AF31808AF9}" srcOrd="1" destOrd="0" presId="urn:microsoft.com/office/officeart/2005/8/layout/hProcess4"/>
    <dgm:cxn modelId="{09811BFC-2DC4-49D0-9DE2-FC8A5E4F2EAF}" type="presParOf" srcId="{50E210A4-521C-4C87-8486-7EAD0413A21F}" destId="{79199292-B752-444E-8909-D8F73505BEAC}" srcOrd="2" destOrd="0" presId="urn:microsoft.com/office/officeart/2005/8/layout/hProcess4"/>
    <dgm:cxn modelId="{73EBE664-0ADD-4BEB-AB67-05A64A9358E2}" type="presParOf" srcId="{50E210A4-521C-4C87-8486-7EAD0413A21F}" destId="{742A610F-6331-40ED-B8B9-9CBAEBF84DF1}" srcOrd="3" destOrd="0" presId="urn:microsoft.com/office/officeart/2005/8/layout/hProcess4"/>
    <dgm:cxn modelId="{1D3B33A3-025F-44D3-93B8-B2D24B69DF00}" type="presParOf" srcId="{50E210A4-521C-4C87-8486-7EAD0413A21F}" destId="{83329BF4-D835-4C4C-B787-5FBC96F6F66C}" srcOrd="4" destOrd="0" presId="urn:microsoft.com/office/officeart/2005/8/layout/hProcess4"/>
    <dgm:cxn modelId="{397A7CEE-39A9-42A0-9BE1-A4AA89D5CA8F}" type="presParOf" srcId="{387BC430-9552-4F69-89B2-6C6644AB1E13}" destId="{5FD60723-8360-4D34-BE73-7A8F31A63BA3}" srcOrd="3" destOrd="0" presId="urn:microsoft.com/office/officeart/2005/8/layout/hProcess4"/>
    <dgm:cxn modelId="{018E4465-E9A9-42C3-93C2-67AC99A04A89}" type="presParOf" srcId="{387BC430-9552-4F69-89B2-6C6644AB1E13}" destId="{90C2D3E6-C81A-4CE5-BEE3-E3DFA7FAFF23}" srcOrd="4" destOrd="0" presId="urn:microsoft.com/office/officeart/2005/8/layout/hProcess4"/>
    <dgm:cxn modelId="{EDBD7EB2-DBEF-4C04-9A3F-859226C83115}" type="presParOf" srcId="{90C2D3E6-C81A-4CE5-BEE3-E3DFA7FAFF23}" destId="{550AAE07-39F5-4515-8A60-182C7463DF30}" srcOrd="0" destOrd="0" presId="urn:microsoft.com/office/officeart/2005/8/layout/hProcess4"/>
    <dgm:cxn modelId="{9E5CFA3C-70B1-42BC-9058-0F0F4F6A78D6}" type="presParOf" srcId="{90C2D3E6-C81A-4CE5-BEE3-E3DFA7FAFF23}" destId="{1106F825-90B4-47BE-87ED-CDD73ED6ABB0}" srcOrd="1" destOrd="0" presId="urn:microsoft.com/office/officeart/2005/8/layout/hProcess4"/>
    <dgm:cxn modelId="{360F0109-AD57-4106-9DF1-088B3F9FD4E7}" type="presParOf" srcId="{90C2D3E6-C81A-4CE5-BEE3-E3DFA7FAFF23}" destId="{B1BEFA37-AEB0-493B-9B97-9284345A60D6}" srcOrd="2" destOrd="0" presId="urn:microsoft.com/office/officeart/2005/8/layout/hProcess4"/>
    <dgm:cxn modelId="{22D32944-A2E1-4558-893B-B862069DD412}" type="presParOf" srcId="{90C2D3E6-C81A-4CE5-BEE3-E3DFA7FAFF23}" destId="{863839BB-DEA5-49A3-8FA6-D05936CCE1A1}" srcOrd="3" destOrd="0" presId="urn:microsoft.com/office/officeart/2005/8/layout/hProcess4"/>
    <dgm:cxn modelId="{A6172792-98B9-426C-BB17-E036AFE585F7}" type="presParOf" srcId="{90C2D3E6-C81A-4CE5-BEE3-E3DFA7FAFF23}" destId="{4142AC30-3DE6-4DEA-86B9-C8E7BC86B96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942475-B7EB-4FED-9276-9B7D43F8F5D2}" type="doc">
      <dgm:prSet loTypeId="urn:microsoft.com/office/officeart/2005/8/layout/vList6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B826D42-06F1-4106-923F-2E9D8C74D8B3}">
      <dgm:prSet phldrT="[Text]" custT="1"/>
      <dgm:spPr/>
      <dgm:t>
        <a:bodyPr/>
        <a:lstStyle/>
        <a:p>
          <a:r>
            <a:rPr lang="en-US" sz="3200" b="1" dirty="0"/>
            <a:t>Front Desk</a:t>
          </a:r>
        </a:p>
      </dgm:t>
    </dgm:pt>
    <dgm:pt modelId="{ECA016BE-5ECD-4DAE-9FCA-5B45F83973E1}" type="parTrans" cxnId="{C1A61878-31B0-4C5F-8203-6C4137B2D770}">
      <dgm:prSet/>
      <dgm:spPr/>
      <dgm:t>
        <a:bodyPr/>
        <a:lstStyle/>
        <a:p>
          <a:endParaRPr lang="en-US"/>
        </a:p>
      </dgm:t>
    </dgm:pt>
    <dgm:pt modelId="{49D39BEF-D7C8-430F-AA9C-9EF18255CAD9}" type="sibTrans" cxnId="{C1A61878-31B0-4C5F-8203-6C4137B2D770}">
      <dgm:prSet/>
      <dgm:spPr/>
      <dgm:t>
        <a:bodyPr/>
        <a:lstStyle/>
        <a:p>
          <a:endParaRPr lang="en-US" sz="2000"/>
        </a:p>
      </dgm:t>
    </dgm:pt>
    <dgm:pt modelId="{B8DBFBBC-6D0B-40B5-885D-CFE71DC7187A}">
      <dgm:prSet custT="1"/>
      <dgm:spPr/>
      <dgm:t>
        <a:bodyPr/>
        <a:lstStyle/>
        <a:p>
          <a:r>
            <a:rPr lang="en-US" sz="3200" dirty="0"/>
            <a:t>Updates new coverage or inactive coverage</a:t>
          </a:r>
        </a:p>
      </dgm:t>
    </dgm:pt>
    <dgm:pt modelId="{538484E3-08F2-4BD1-8BE1-AE47616B189E}" type="parTrans" cxnId="{F2EE2698-EB82-42F8-B68C-1697F91AD855}">
      <dgm:prSet/>
      <dgm:spPr/>
      <dgm:t>
        <a:bodyPr/>
        <a:lstStyle/>
        <a:p>
          <a:endParaRPr lang="en-US"/>
        </a:p>
      </dgm:t>
    </dgm:pt>
    <dgm:pt modelId="{A23D1B39-34BD-4888-A794-82DC59DF1AB9}" type="sibTrans" cxnId="{F2EE2698-EB82-42F8-B68C-1697F91AD855}">
      <dgm:prSet/>
      <dgm:spPr/>
      <dgm:t>
        <a:bodyPr/>
        <a:lstStyle/>
        <a:p>
          <a:endParaRPr lang="en-US"/>
        </a:p>
      </dgm:t>
    </dgm:pt>
    <dgm:pt modelId="{5560723F-7127-4145-82AC-8CC54A85B477}">
      <dgm:prSet custT="1"/>
      <dgm:spPr/>
      <dgm:t>
        <a:bodyPr/>
        <a:lstStyle/>
        <a:p>
          <a:r>
            <a:rPr lang="en-US" sz="3200" dirty="0"/>
            <a:t>Notifies in real time</a:t>
          </a:r>
        </a:p>
      </dgm:t>
    </dgm:pt>
    <dgm:pt modelId="{65D8A064-114C-45A0-B04E-65A44CC82B16}" type="parTrans" cxnId="{8F11B141-6183-421C-91DB-0DB974028975}">
      <dgm:prSet/>
      <dgm:spPr/>
      <dgm:t>
        <a:bodyPr/>
        <a:lstStyle/>
        <a:p>
          <a:endParaRPr lang="en-US"/>
        </a:p>
      </dgm:t>
    </dgm:pt>
    <dgm:pt modelId="{17BB904F-7C86-4C09-878C-99D61FBD5E62}" type="sibTrans" cxnId="{8F11B141-6183-421C-91DB-0DB974028975}">
      <dgm:prSet/>
      <dgm:spPr/>
      <dgm:t>
        <a:bodyPr/>
        <a:lstStyle/>
        <a:p>
          <a:endParaRPr lang="en-US"/>
        </a:p>
      </dgm:t>
    </dgm:pt>
    <dgm:pt modelId="{4403F275-A190-4567-A4C9-BCD87A578BAB}">
      <dgm:prSet custT="1"/>
      <dgm:spPr/>
      <dgm:t>
        <a:bodyPr/>
        <a:lstStyle/>
        <a:p>
          <a:r>
            <a:rPr lang="en-US" sz="3200" dirty="0"/>
            <a:t>Checks patient in</a:t>
          </a:r>
          <a:endParaRPr lang="en-US" sz="2800" dirty="0"/>
        </a:p>
      </dgm:t>
    </dgm:pt>
    <dgm:pt modelId="{FF4CA531-BB4B-4523-8D18-784091E845AF}" type="parTrans" cxnId="{393D498C-81A4-4C82-9B29-DBD6829F79ED}">
      <dgm:prSet/>
      <dgm:spPr/>
      <dgm:t>
        <a:bodyPr/>
        <a:lstStyle/>
        <a:p>
          <a:endParaRPr lang="en-US"/>
        </a:p>
      </dgm:t>
    </dgm:pt>
    <dgm:pt modelId="{1F7CFB10-8710-4920-99F5-93BEFEC5A795}" type="sibTrans" cxnId="{393D498C-81A4-4C82-9B29-DBD6829F79ED}">
      <dgm:prSet/>
      <dgm:spPr/>
      <dgm:t>
        <a:bodyPr/>
        <a:lstStyle/>
        <a:p>
          <a:endParaRPr lang="en-US"/>
        </a:p>
      </dgm:t>
    </dgm:pt>
    <dgm:pt modelId="{C2416986-E5AE-4377-A720-F4F76C1F9AE4}" type="pres">
      <dgm:prSet presAssocID="{40942475-B7EB-4FED-9276-9B7D43F8F5D2}" presName="Name0" presStyleCnt="0">
        <dgm:presLayoutVars>
          <dgm:dir/>
          <dgm:animLvl val="lvl"/>
          <dgm:resizeHandles/>
        </dgm:presLayoutVars>
      </dgm:prSet>
      <dgm:spPr/>
    </dgm:pt>
    <dgm:pt modelId="{0050EFB6-EF31-4423-809D-DFA4089CF6F0}" type="pres">
      <dgm:prSet presAssocID="{5B826D42-06F1-4106-923F-2E9D8C74D8B3}" presName="linNode" presStyleCnt="0"/>
      <dgm:spPr/>
    </dgm:pt>
    <dgm:pt modelId="{88001C32-6DFA-42E4-80B3-652C7B62CFA3}" type="pres">
      <dgm:prSet presAssocID="{5B826D42-06F1-4106-923F-2E9D8C74D8B3}" presName="parentShp" presStyleLbl="node1" presStyleIdx="0" presStyleCnt="1" custScaleY="294573">
        <dgm:presLayoutVars>
          <dgm:bulletEnabled val="1"/>
        </dgm:presLayoutVars>
      </dgm:prSet>
      <dgm:spPr/>
    </dgm:pt>
    <dgm:pt modelId="{992D284F-EE4C-4E62-B299-45F42B2B330A}" type="pres">
      <dgm:prSet presAssocID="{5B826D42-06F1-4106-923F-2E9D8C74D8B3}" presName="childShp" presStyleLbl="bgAccFollowNode1" presStyleIdx="0" presStyleCnt="1" custScaleX="122037" custScaleY="314799" custLinFactNeighborX="7362" custLinFactNeighborY="-8046">
        <dgm:presLayoutVars>
          <dgm:bulletEnabled val="1"/>
        </dgm:presLayoutVars>
      </dgm:prSet>
      <dgm:spPr/>
    </dgm:pt>
  </dgm:ptLst>
  <dgm:cxnLst>
    <dgm:cxn modelId="{2990B007-7CEC-4D00-882F-808C8BFE0235}" type="presOf" srcId="{5B826D42-06F1-4106-923F-2E9D8C74D8B3}" destId="{88001C32-6DFA-42E4-80B3-652C7B62CFA3}" srcOrd="0" destOrd="0" presId="urn:microsoft.com/office/officeart/2005/8/layout/vList6"/>
    <dgm:cxn modelId="{8F11B141-6183-421C-91DB-0DB974028975}" srcId="{5B826D42-06F1-4106-923F-2E9D8C74D8B3}" destId="{5560723F-7127-4145-82AC-8CC54A85B477}" srcOrd="2" destOrd="0" parTransId="{65D8A064-114C-45A0-B04E-65A44CC82B16}" sibTransId="{17BB904F-7C86-4C09-878C-99D61FBD5E62}"/>
    <dgm:cxn modelId="{D2E3C153-DE04-4D0F-A596-98E35BF22416}" type="presOf" srcId="{40942475-B7EB-4FED-9276-9B7D43F8F5D2}" destId="{C2416986-E5AE-4377-A720-F4F76C1F9AE4}" srcOrd="0" destOrd="0" presId="urn:microsoft.com/office/officeart/2005/8/layout/vList6"/>
    <dgm:cxn modelId="{C1A61878-31B0-4C5F-8203-6C4137B2D770}" srcId="{40942475-B7EB-4FED-9276-9B7D43F8F5D2}" destId="{5B826D42-06F1-4106-923F-2E9D8C74D8B3}" srcOrd="0" destOrd="0" parTransId="{ECA016BE-5ECD-4DAE-9FCA-5B45F83973E1}" sibTransId="{49D39BEF-D7C8-430F-AA9C-9EF18255CAD9}"/>
    <dgm:cxn modelId="{086D1B82-327D-4D57-9D9F-B4574754CE27}" type="presOf" srcId="{5560723F-7127-4145-82AC-8CC54A85B477}" destId="{992D284F-EE4C-4E62-B299-45F42B2B330A}" srcOrd="0" destOrd="2" presId="urn:microsoft.com/office/officeart/2005/8/layout/vList6"/>
    <dgm:cxn modelId="{393D498C-81A4-4C82-9B29-DBD6829F79ED}" srcId="{5B826D42-06F1-4106-923F-2E9D8C74D8B3}" destId="{4403F275-A190-4567-A4C9-BCD87A578BAB}" srcOrd="0" destOrd="0" parTransId="{FF4CA531-BB4B-4523-8D18-784091E845AF}" sibTransId="{1F7CFB10-8710-4920-99F5-93BEFEC5A795}"/>
    <dgm:cxn modelId="{D1137995-04C3-4E60-A465-A6442B3F9E7D}" type="presOf" srcId="{4403F275-A190-4567-A4C9-BCD87A578BAB}" destId="{992D284F-EE4C-4E62-B299-45F42B2B330A}" srcOrd="0" destOrd="0" presId="urn:microsoft.com/office/officeart/2005/8/layout/vList6"/>
    <dgm:cxn modelId="{F2EE2698-EB82-42F8-B68C-1697F91AD855}" srcId="{5B826D42-06F1-4106-923F-2E9D8C74D8B3}" destId="{B8DBFBBC-6D0B-40B5-885D-CFE71DC7187A}" srcOrd="1" destOrd="0" parTransId="{538484E3-08F2-4BD1-8BE1-AE47616B189E}" sibTransId="{A23D1B39-34BD-4888-A794-82DC59DF1AB9}"/>
    <dgm:cxn modelId="{7BC71A9A-2607-4463-9609-6981A9D0F866}" type="presOf" srcId="{B8DBFBBC-6D0B-40B5-885D-CFE71DC7187A}" destId="{992D284F-EE4C-4E62-B299-45F42B2B330A}" srcOrd="0" destOrd="1" presId="urn:microsoft.com/office/officeart/2005/8/layout/vList6"/>
    <dgm:cxn modelId="{E02BACDC-2CBB-4BB6-936F-F1BA1BB6083D}" type="presParOf" srcId="{C2416986-E5AE-4377-A720-F4F76C1F9AE4}" destId="{0050EFB6-EF31-4423-809D-DFA4089CF6F0}" srcOrd="0" destOrd="0" presId="urn:microsoft.com/office/officeart/2005/8/layout/vList6"/>
    <dgm:cxn modelId="{FD863E52-AA00-4C8C-BA1F-B56E334DC9A7}" type="presParOf" srcId="{0050EFB6-EF31-4423-809D-DFA4089CF6F0}" destId="{88001C32-6DFA-42E4-80B3-652C7B62CFA3}" srcOrd="0" destOrd="0" presId="urn:microsoft.com/office/officeart/2005/8/layout/vList6"/>
    <dgm:cxn modelId="{D6819AF9-220C-447A-91CE-0CB1AF78AC2D}" type="presParOf" srcId="{0050EFB6-EF31-4423-809D-DFA4089CF6F0}" destId="{992D284F-EE4C-4E62-B299-45F42B2B330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942475-B7EB-4FED-9276-9B7D43F8F5D2}" type="doc">
      <dgm:prSet loTypeId="urn:microsoft.com/office/officeart/2005/8/layout/vList6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5FEAA39-1A2F-4AEF-9541-85C8121B0450}">
      <dgm:prSet custT="1"/>
      <dgm:spPr/>
      <dgm:t>
        <a:bodyPr/>
        <a:lstStyle/>
        <a:p>
          <a:r>
            <a:rPr lang="en-US" sz="3200" b="1" dirty="0"/>
            <a:t>Authorization Team: </a:t>
          </a:r>
        </a:p>
        <a:p>
          <a:r>
            <a:rPr lang="en-US" sz="3200" b="1" dirty="0"/>
            <a:t>New Coverage</a:t>
          </a:r>
        </a:p>
      </dgm:t>
    </dgm:pt>
    <dgm:pt modelId="{1E23FE38-84F9-4A63-9FDA-2942E252CE7D}" type="parTrans" cxnId="{4D37729C-3D26-437A-BD73-09F1D4ED30D8}">
      <dgm:prSet/>
      <dgm:spPr/>
      <dgm:t>
        <a:bodyPr/>
        <a:lstStyle/>
        <a:p>
          <a:endParaRPr lang="en-US"/>
        </a:p>
      </dgm:t>
    </dgm:pt>
    <dgm:pt modelId="{08B6C8F2-60E0-4922-8214-825EB23EF42D}" type="sibTrans" cxnId="{4D37729C-3D26-437A-BD73-09F1D4ED30D8}">
      <dgm:prSet/>
      <dgm:spPr/>
      <dgm:t>
        <a:bodyPr/>
        <a:lstStyle/>
        <a:p>
          <a:endParaRPr lang="en-US" sz="2000"/>
        </a:p>
      </dgm:t>
    </dgm:pt>
    <dgm:pt modelId="{957971D8-977B-4879-8CA8-4081BFA6F95E}">
      <dgm:prSet custT="1"/>
      <dgm:spPr/>
      <dgm:t>
        <a:bodyPr/>
        <a:lstStyle/>
        <a:p>
          <a:r>
            <a:rPr lang="en-US" sz="3200" dirty="0"/>
            <a:t>Preferred drug </a:t>
          </a:r>
        </a:p>
      </dgm:t>
    </dgm:pt>
    <dgm:pt modelId="{EB1BE3F5-38D8-4649-B073-CBED640D09FF}" type="parTrans" cxnId="{A7FAF81D-516D-41EF-AFFB-DFC5FB5C00A4}">
      <dgm:prSet/>
      <dgm:spPr/>
      <dgm:t>
        <a:bodyPr/>
        <a:lstStyle/>
        <a:p>
          <a:endParaRPr lang="en-US"/>
        </a:p>
      </dgm:t>
    </dgm:pt>
    <dgm:pt modelId="{2240EF65-EAF8-4DE5-93BD-D178FA097E2D}" type="sibTrans" cxnId="{A7FAF81D-516D-41EF-AFFB-DFC5FB5C00A4}">
      <dgm:prSet/>
      <dgm:spPr/>
      <dgm:t>
        <a:bodyPr/>
        <a:lstStyle/>
        <a:p>
          <a:endParaRPr lang="en-US"/>
        </a:p>
      </dgm:t>
    </dgm:pt>
    <dgm:pt modelId="{FDDA775B-9A03-42B3-8A15-B691C5001A6A}">
      <dgm:prSet custT="1"/>
      <dgm:spPr/>
      <dgm:t>
        <a:bodyPr/>
        <a:lstStyle/>
        <a:p>
          <a:r>
            <a:rPr lang="en-US" sz="3200" dirty="0"/>
            <a:t>Immediate authorization request</a:t>
          </a:r>
        </a:p>
      </dgm:t>
    </dgm:pt>
    <dgm:pt modelId="{4454853E-00C2-426E-911C-BF6B29EC55BE}" type="parTrans" cxnId="{2FE4AA08-B792-4A8A-9A0F-50A17851E9DB}">
      <dgm:prSet/>
      <dgm:spPr/>
      <dgm:t>
        <a:bodyPr/>
        <a:lstStyle/>
        <a:p>
          <a:endParaRPr lang="en-US"/>
        </a:p>
      </dgm:t>
    </dgm:pt>
    <dgm:pt modelId="{B680D7B1-80F0-43BB-9C9C-58C1A77F7879}" type="sibTrans" cxnId="{2FE4AA08-B792-4A8A-9A0F-50A17851E9DB}">
      <dgm:prSet/>
      <dgm:spPr/>
      <dgm:t>
        <a:bodyPr/>
        <a:lstStyle/>
        <a:p>
          <a:endParaRPr lang="en-US"/>
        </a:p>
      </dgm:t>
    </dgm:pt>
    <dgm:pt modelId="{8E567531-250D-4C07-8CA2-A1E583529B38}">
      <dgm:prSet custT="1"/>
      <dgm:spPr/>
      <dgm:t>
        <a:bodyPr/>
        <a:lstStyle/>
        <a:p>
          <a:r>
            <a:rPr lang="en-US" sz="3200" dirty="0"/>
            <a:t>Reviews new coverage</a:t>
          </a:r>
        </a:p>
      </dgm:t>
    </dgm:pt>
    <dgm:pt modelId="{5BB355BC-D080-4BD0-94EE-71C15517112F}" type="parTrans" cxnId="{65A373EB-1D16-4322-802F-11B1E5B160B6}">
      <dgm:prSet/>
      <dgm:spPr/>
      <dgm:t>
        <a:bodyPr/>
        <a:lstStyle/>
        <a:p>
          <a:endParaRPr lang="en-US"/>
        </a:p>
      </dgm:t>
    </dgm:pt>
    <dgm:pt modelId="{B1E044AA-8926-46C1-9898-388D101AB26F}" type="sibTrans" cxnId="{65A373EB-1D16-4322-802F-11B1E5B160B6}">
      <dgm:prSet/>
      <dgm:spPr/>
      <dgm:t>
        <a:bodyPr/>
        <a:lstStyle/>
        <a:p>
          <a:endParaRPr lang="en-US"/>
        </a:p>
      </dgm:t>
    </dgm:pt>
    <dgm:pt modelId="{624D895C-8925-4A77-8A2F-13DC900310A9}">
      <dgm:prSet custT="1"/>
      <dgm:spPr/>
      <dgm:t>
        <a:bodyPr/>
        <a:lstStyle/>
        <a:p>
          <a:r>
            <a:rPr lang="en-US" sz="3200" dirty="0"/>
            <a:t>Subject matter experts</a:t>
          </a:r>
        </a:p>
      </dgm:t>
    </dgm:pt>
    <dgm:pt modelId="{2FCCE7FD-40D7-4A5C-8D2E-1CEE27C29B25}" type="parTrans" cxnId="{75357781-18FE-4185-8122-2926BDE60959}">
      <dgm:prSet/>
      <dgm:spPr/>
      <dgm:t>
        <a:bodyPr/>
        <a:lstStyle/>
        <a:p>
          <a:endParaRPr lang="en-US"/>
        </a:p>
      </dgm:t>
    </dgm:pt>
    <dgm:pt modelId="{AD126D36-0443-44B4-9321-BB3714DA9A7D}" type="sibTrans" cxnId="{75357781-18FE-4185-8122-2926BDE60959}">
      <dgm:prSet/>
      <dgm:spPr/>
      <dgm:t>
        <a:bodyPr/>
        <a:lstStyle/>
        <a:p>
          <a:endParaRPr lang="en-US"/>
        </a:p>
      </dgm:t>
    </dgm:pt>
    <dgm:pt modelId="{C2416986-E5AE-4377-A720-F4F76C1F9AE4}" type="pres">
      <dgm:prSet presAssocID="{40942475-B7EB-4FED-9276-9B7D43F8F5D2}" presName="Name0" presStyleCnt="0">
        <dgm:presLayoutVars>
          <dgm:dir/>
          <dgm:animLvl val="lvl"/>
          <dgm:resizeHandles/>
        </dgm:presLayoutVars>
      </dgm:prSet>
      <dgm:spPr/>
    </dgm:pt>
    <dgm:pt modelId="{E6902D1B-8BBB-4698-A249-5A56F5025A36}" type="pres">
      <dgm:prSet presAssocID="{A5FEAA39-1A2F-4AEF-9541-85C8121B0450}" presName="linNode" presStyleCnt="0"/>
      <dgm:spPr/>
    </dgm:pt>
    <dgm:pt modelId="{565128AB-C71E-41C2-835E-57EF53B24FB2}" type="pres">
      <dgm:prSet presAssocID="{A5FEAA39-1A2F-4AEF-9541-85C8121B0450}" presName="parentShp" presStyleLbl="node1" presStyleIdx="0" presStyleCnt="1">
        <dgm:presLayoutVars>
          <dgm:bulletEnabled val="1"/>
        </dgm:presLayoutVars>
      </dgm:prSet>
      <dgm:spPr/>
    </dgm:pt>
    <dgm:pt modelId="{67354431-70F0-49FC-8646-2CCC5D6CDA55}" type="pres">
      <dgm:prSet presAssocID="{A5FEAA39-1A2F-4AEF-9541-85C8121B0450}" presName="childShp" presStyleLbl="bgAccFollowNode1" presStyleIdx="0" presStyleCnt="1" custScaleX="122326" custScaleY="103307" custLinFactNeighborX="-643" custLinFactNeighborY="-1467">
        <dgm:presLayoutVars>
          <dgm:bulletEnabled val="1"/>
        </dgm:presLayoutVars>
      </dgm:prSet>
      <dgm:spPr/>
    </dgm:pt>
  </dgm:ptLst>
  <dgm:cxnLst>
    <dgm:cxn modelId="{2FE4AA08-B792-4A8A-9A0F-50A17851E9DB}" srcId="{A5FEAA39-1A2F-4AEF-9541-85C8121B0450}" destId="{FDDA775B-9A03-42B3-8A15-B691C5001A6A}" srcOrd="1" destOrd="0" parTransId="{4454853E-00C2-426E-911C-BF6B29EC55BE}" sibTransId="{B680D7B1-80F0-43BB-9C9C-58C1A77F7879}"/>
    <dgm:cxn modelId="{A7FAF81D-516D-41EF-AFFB-DFC5FB5C00A4}" srcId="{624D895C-8925-4A77-8A2F-13DC900310A9}" destId="{957971D8-977B-4879-8CA8-4081BFA6F95E}" srcOrd="1" destOrd="0" parTransId="{EB1BE3F5-38D8-4649-B073-CBED640D09FF}" sibTransId="{2240EF65-EAF8-4DE5-93BD-D178FA097E2D}"/>
    <dgm:cxn modelId="{4B01D322-9F4F-4719-A3BA-3908D2057B1B}" type="presOf" srcId="{8E567531-250D-4C07-8CA2-A1E583529B38}" destId="{67354431-70F0-49FC-8646-2CCC5D6CDA55}" srcOrd="0" destOrd="1" presId="urn:microsoft.com/office/officeart/2005/8/layout/vList6"/>
    <dgm:cxn modelId="{CD9E0B63-27B7-4017-9557-689FF7A519BE}" type="presOf" srcId="{FDDA775B-9A03-42B3-8A15-B691C5001A6A}" destId="{67354431-70F0-49FC-8646-2CCC5D6CDA55}" srcOrd="0" destOrd="3" presId="urn:microsoft.com/office/officeart/2005/8/layout/vList6"/>
    <dgm:cxn modelId="{103EA648-A8FC-4D3F-B64E-98E44BCEE4D8}" type="presOf" srcId="{957971D8-977B-4879-8CA8-4081BFA6F95E}" destId="{67354431-70F0-49FC-8646-2CCC5D6CDA55}" srcOrd="0" destOrd="2" presId="urn:microsoft.com/office/officeart/2005/8/layout/vList6"/>
    <dgm:cxn modelId="{88754169-C015-4ECA-9EEE-B3D907F02C4B}" type="presOf" srcId="{624D895C-8925-4A77-8A2F-13DC900310A9}" destId="{67354431-70F0-49FC-8646-2CCC5D6CDA55}" srcOrd="0" destOrd="0" presId="urn:microsoft.com/office/officeart/2005/8/layout/vList6"/>
    <dgm:cxn modelId="{D2E3C153-DE04-4D0F-A596-98E35BF22416}" type="presOf" srcId="{40942475-B7EB-4FED-9276-9B7D43F8F5D2}" destId="{C2416986-E5AE-4377-A720-F4F76C1F9AE4}" srcOrd="0" destOrd="0" presId="urn:microsoft.com/office/officeart/2005/8/layout/vList6"/>
    <dgm:cxn modelId="{75357781-18FE-4185-8122-2926BDE60959}" srcId="{A5FEAA39-1A2F-4AEF-9541-85C8121B0450}" destId="{624D895C-8925-4A77-8A2F-13DC900310A9}" srcOrd="0" destOrd="0" parTransId="{2FCCE7FD-40D7-4A5C-8D2E-1CEE27C29B25}" sibTransId="{AD126D36-0443-44B4-9321-BB3714DA9A7D}"/>
    <dgm:cxn modelId="{4D37729C-3D26-437A-BD73-09F1D4ED30D8}" srcId="{40942475-B7EB-4FED-9276-9B7D43F8F5D2}" destId="{A5FEAA39-1A2F-4AEF-9541-85C8121B0450}" srcOrd="0" destOrd="0" parTransId="{1E23FE38-84F9-4A63-9FDA-2942E252CE7D}" sibTransId="{08B6C8F2-60E0-4922-8214-825EB23EF42D}"/>
    <dgm:cxn modelId="{65A373EB-1D16-4322-802F-11B1E5B160B6}" srcId="{624D895C-8925-4A77-8A2F-13DC900310A9}" destId="{8E567531-250D-4C07-8CA2-A1E583529B38}" srcOrd="0" destOrd="0" parTransId="{5BB355BC-D080-4BD0-94EE-71C15517112F}" sibTransId="{B1E044AA-8926-46C1-9898-388D101AB26F}"/>
    <dgm:cxn modelId="{BB64A1FA-3E28-4634-BBAE-747BEB1CA99A}" type="presOf" srcId="{A5FEAA39-1A2F-4AEF-9541-85C8121B0450}" destId="{565128AB-C71E-41C2-835E-57EF53B24FB2}" srcOrd="0" destOrd="0" presId="urn:microsoft.com/office/officeart/2005/8/layout/vList6"/>
    <dgm:cxn modelId="{0ED7D7BD-0275-4E17-990A-C0F614D1C5FA}" type="presParOf" srcId="{C2416986-E5AE-4377-A720-F4F76C1F9AE4}" destId="{E6902D1B-8BBB-4698-A249-5A56F5025A36}" srcOrd="0" destOrd="0" presId="urn:microsoft.com/office/officeart/2005/8/layout/vList6"/>
    <dgm:cxn modelId="{A0F69143-11CC-490C-AEF6-AFC9DD8CDA4F}" type="presParOf" srcId="{E6902D1B-8BBB-4698-A249-5A56F5025A36}" destId="{565128AB-C71E-41C2-835E-57EF53B24FB2}" srcOrd="0" destOrd="0" presId="urn:microsoft.com/office/officeart/2005/8/layout/vList6"/>
    <dgm:cxn modelId="{BDFA95F3-D341-4C10-BBDD-95B865BDFEB1}" type="presParOf" srcId="{E6902D1B-8BBB-4698-A249-5A56F5025A36}" destId="{67354431-70F0-49FC-8646-2CCC5D6CDA5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0942475-B7EB-4FED-9276-9B7D43F8F5D2}" type="doc">
      <dgm:prSet loTypeId="urn:microsoft.com/office/officeart/2005/8/layout/vList6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E84C0B1-4DBE-4E20-A87E-A8F781617E7D}">
      <dgm:prSet custT="1"/>
      <dgm:spPr/>
      <dgm:t>
        <a:bodyPr/>
        <a:lstStyle/>
        <a:p>
          <a:r>
            <a:rPr lang="en-US" sz="3200" b="1" dirty="0"/>
            <a:t>Financial Advocacy Team: </a:t>
          </a:r>
        </a:p>
        <a:p>
          <a:r>
            <a:rPr lang="en-US" sz="3200" b="1" dirty="0"/>
            <a:t>Inactive Coverage</a:t>
          </a:r>
        </a:p>
      </dgm:t>
    </dgm:pt>
    <dgm:pt modelId="{86F45FC9-6C2A-475C-81CA-437AAAD11383}" type="parTrans" cxnId="{1C03BE38-4A65-4189-81DE-B935A501BCE1}">
      <dgm:prSet/>
      <dgm:spPr/>
      <dgm:t>
        <a:bodyPr/>
        <a:lstStyle/>
        <a:p>
          <a:endParaRPr lang="en-US"/>
        </a:p>
      </dgm:t>
    </dgm:pt>
    <dgm:pt modelId="{AC9FBA85-4C78-40E8-AA7F-775F827E8B2A}" type="sibTrans" cxnId="{1C03BE38-4A65-4189-81DE-B935A501BCE1}">
      <dgm:prSet/>
      <dgm:spPr/>
      <dgm:t>
        <a:bodyPr/>
        <a:lstStyle/>
        <a:p>
          <a:endParaRPr lang="en-US" sz="2000"/>
        </a:p>
      </dgm:t>
    </dgm:pt>
    <dgm:pt modelId="{465462F9-F575-4B5C-B841-3EA68283D8DC}">
      <dgm:prSet custT="1"/>
      <dgm:spPr/>
      <dgm:t>
        <a:bodyPr/>
        <a:lstStyle/>
        <a:p>
          <a:r>
            <a:rPr lang="en-US" sz="3200" dirty="0"/>
            <a:t>Promptly assess coverage options</a:t>
          </a:r>
        </a:p>
      </dgm:t>
    </dgm:pt>
    <dgm:pt modelId="{4F108FB6-28D1-4807-8FEE-15A0FC434C79}" type="parTrans" cxnId="{48502834-C1F4-4748-B00F-06E0E667DE5E}">
      <dgm:prSet/>
      <dgm:spPr/>
      <dgm:t>
        <a:bodyPr/>
        <a:lstStyle/>
        <a:p>
          <a:endParaRPr lang="en-US"/>
        </a:p>
      </dgm:t>
    </dgm:pt>
    <dgm:pt modelId="{A0DA27E2-CD6D-44A6-821C-FCB88F619ACC}" type="sibTrans" cxnId="{48502834-C1F4-4748-B00F-06E0E667DE5E}">
      <dgm:prSet/>
      <dgm:spPr/>
      <dgm:t>
        <a:bodyPr/>
        <a:lstStyle/>
        <a:p>
          <a:endParaRPr lang="en-US"/>
        </a:p>
      </dgm:t>
    </dgm:pt>
    <dgm:pt modelId="{2CB11FB6-A6E2-4537-9B87-751D4508B9D6}">
      <dgm:prSet custT="1"/>
      <dgm:spPr/>
      <dgm:t>
        <a:bodyPr/>
        <a:lstStyle/>
        <a:p>
          <a:r>
            <a:rPr lang="en-US" sz="3200" dirty="0"/>
            <a:t>COBRA	</a:t>
          </a:r>
        </a:p>
      </dgm:t>
    </dgm:pt>
    <dgm:pt modelId="{AB59E661-F1FA-4D38-8D7B-06F33FE94A6B}" type="parTrans" cxnId="{A8CA1012-4398-4F3A-81D4-5F8D585D610F}">
      <dgm:prSet/>
      <dgm:spPr/>
      <dgm:t>
        <a:bodyPr/>
        <a:lstStyle/>
        <a:p>
          <a:endParaRPr lang="en-US"/>
        </a:p>
      </dgm:t>
    </dgm:pt>
    <dgm:pt modelId="{61B9B099-562A-4185-8FC4-135B87BF0869}" type="sibTrans" cxnId="{A8CA1012-4398-4F3A-81D4-5F8D585D610F}">
      <dgm:prSet/>
      <dgm:spPr/>
      <dgm:t>
        <a:bodyPr/>
        <a:lstStyle/>
        <a:p>
          <a:endParaRPr lang="en-US"/>
        </a:p>
      </dgm:t>
    </dgm:pt>
    <dgm:pt modelId="{3C182F28-D49A-48B4-B508-1094EBEE4EF2}">
      <dgm:prSet custT="1"/>
      <dgm:spPr/>
      <dgm:t>
        <a:bodyPr/>
        <a:lstStyle/>
        <a:p>
          <a:r>
            <a:rPr lang="en-US" sz="3200" dirty="0"/>
            <a:t>Medical assistance</a:t>
          </a:r>
        </a:p>
      </dgm:t>
    </dgm:pt>
    <dgm:pt modelId="{BBA20111-74E1-4113-934A-FA5BF36C05E3}" type="parTrans" cxnId="{99985144-1C29-4C6F-AB9B-DB151A2A32ED}">
      <dgm:prSet/>
      <dgm:spPr/>
      <dgm:t>
        <a:bodyPr/>
        <a:lstStyle/>
        <a:p>
          <a:endParaRPr lang="en-US"/>
        </a:p>
      </dgm:t>
    </dgm:pt>
    <dgm:pt modelId="{4470224D-01D9-460D-8EA2-8A4B2571E77D}" type="sibTrans" cxnId="{99985144-1C29-4C6F-AB9B-DB151A2A32ED}">
      <dgm:prSet/>
      <dgm:spPr/>
      <dgm:t>
        <a:bodyPr/>
        <a:lstStyle/>
        <a:p>
          <a:endParaRPr lang="en-US"/>
        </a:p>
      </dgm:t>
    </dgm:pt>
    <dgm:pt modelId="{6C36416F-382A-4AB9-9B71-FB48873834CD}">
      <dgm:prSet custT="1"/>
      <dgm:spPr/>
      <dgm:t>
        <a:bodyPr/>
        <a:lstStyle/>
        <a:p>
          <a:r>
            <a:rPr lang="en-US" sz="3200" dirty="0"/>
            <a:t>Affordable Care Act (ACA) plan</a:t>
          </a:r>
        </a:p>
      </dgm:t>
    </dgm:pt>
    <dgm:pt modelId="{8EEEC655-A263-43AA-9A6C-D15C0ACBB2E9}" type="parTrans" cxnId="{3F6D531F-AC9B-41ED-90AB-C6E579529921}">
      <dgm:prSet/>
      <dgm:spPr/>
      <dgm:t>
        <a:bodyPr/>
        <a:lstStyle/>
        <a:p>
          <a:endParaRPr lang="en-US"/>
        </a:p>
      </dgm:t>
    </dgm:pt>
    <dgm:pt modelId="{0FD37D0E-7D64-40C4-B900-B87C8A638583}" type="sibTrans" cxnId="{3F6D531F-AC9B-41ED-90AB-C6E579529921}">
      <dgm:prSet/>
      <dgm:spPr/>
      <dgm:t>
        <a:bodyPr/>
        <a:lstStyle/>
        <a:p>
          <a:endParaRPr lang="en-US"/>
        </a:p>
      </dgm:t>
    </dgm:pt>
    <dgm:pt modelId="{08C18508-CEBB-4207-83E6-79D3D6DE9072}">
      <dgm:prSet custT="1"/>
      <dgm:spPr/>
      <dgm:t>
        <a:bodyPr/>
        <a:lstStyle/>
        <a:p>
          <a:r>
            <a:rPr lang="en-US" sz="3200" b="1" dirty="0"/>
            <a:t>Care Team</a:t>
          </a:r>
        </a:p>
      </dgm:t>
    </dgm:pt>
    <dgm:pt modelId="{1CF51F6E-40A8-4DC8-B154-85350DA6F8BA}" type="parTrans" cxnId="{4C8F5EAB-294D-42F2-BCA6-F07EC4FC7524}">
      <dgm:prSet/>
      <dgm:spPr/>
      <dgm:t>
        <a:bodyPr/>
        <a:lstStyle/>
        <a:p>
          <a:endParaRPr lang="en-US"/>
        </a:p>
      </dgm:t>
    </dgm:pt>
    <dgm:pt modelId="{772550F6-5BA6-497B-B3EE-7C3EAF0ECD61}" type="sibTrans" cxnId="{4C8F5EAB-294D-42F2-BCA6-F07EC4FC7524}">
      <dgm:prSet/>
      <dgm:spPr/>
      <dgm:t>
        <a:bodyPr/>
        <a:lstStyle/>
        <a:p>
          <a:endParaRPr lang="en-US"/>
        </a:p>
      </dgm:t>
    </dgm:pt>
    <dgm:pt modelId="{EA64AE9B-8606-4C8E-9748-01B141473C25}">
      <dgm:prSet custT="1"/>
      <dgm:spPr/>
      <dgm:t>
        <a:bodyPr/>
        <a:lstStyle/>
        <a:p>
          <a:r>
            <a:rPr lang="en-US" sz="3200" b="0" dirty="0"/>
            <a:t>Notified of potential treatment hold</a:t>
          </a:r>
        </a:p>
      </dgm:t>
    </dgm:pt>
    <dgm:pt modelId="{48F3133D-1186-41BE-8532-02E177FCEBA3}" type="parTrans" cxnId="{2DCF2C59-EB9E-40F4-AE9D-49CF0F93E8C9}">
      <dgm:prSet/>
      <dgm:spPr/>
      <dgm:t>
        <a:bodyPr/>
        <a:lstStyle/>
        <a:p>
          <a:endParaRPr lang="en-US"/>
        </a:p>
      </dgm:t>
    </dgm:pt>
    <dgm:pt modelId="{3357143A-1C50-45B7-AAFC-885F0B3C65F0}" type="sibTrans" cxnId="{2DCF2C59-EB9E-40F4-AE9D-49CF0F93E8C9}">
      <dgm:prSet/>
      <dgm:spPr/>
      <dgm:t>
        <a:bodyPr/>
        <a:lstStyle/>
        <a:p>
          <a:endParaRPr lang="en-US"/>
        </a:p>
      </dgm:t>
    </dgm:pt>
    <dgm:pt modelId="{C2416986-E5AE-4377-A720-F4F76C1F9AE4}" type="pres">
      <dgm:prSet presAssocID="{40942475-B7EB-4FED-9276-9B7D43F8F5D2}" presName="Name0" presStyleCnt="0">
        <dgm:presLayoutVars>
          <dgm:dir/>
          <dgm:animLvl val="lvl"/>
          <dgm:resizeHandles/>
        </dgm:presLayoutVars>
      </dgm:prSet>
      <dgm:spPr/>
    </dgm:pt>
    <dgm:pt modelId="{66A135C5-3109-4DAA-9FA1-04B9224512CD}" type="pres">
      <dgm:prSet presAssocID="{8E84C0B1-4DBE-4E20-A87E-A8F781617E7D}" presName="linNode" presStyleCnt="0"/>
      <dgm:spPr/>
    </dgm:pt>
    <dgm:pt modelId="{D63C3B04-B249-47E1-872E-4E1CECCF21AF}" type="pres">
      <dgm:prSet presAssocID="{8E84C0B1-4DBE-4E20-A87E-A8F781617E7D}" presName="parentShp" presStyleLbl="node1" presStyleIdx="0" presStyleCnt="2" custScaleY="233100">
        <dgm:presLayoutVars>
          <dgm:bulletEnabled val="1"/>
        </dgm:presLayoutVars>
      </dgm:prSet>
      <dgm:spPr/>
    </dgm:pt>
    <dgm:pt modelId="{7D0CD719-9BBD-44D9-8BF3-B204AF58DE73}" type="pres">
      <dgm:prSet presAssocID="{8E84C0B1-4DBE-4E20-A87E-A8F781617E7D}" presName="childShp" presStyleLbl="bgAccFollowNode1" presStyleIdx="0" presStyleCnt="2" custScaleX="137515" custScaleY="213248">
        <dgm:presLayoutVars>
          <dgm:bulletEnabled val="1"/>
        </dgm:presLayoutVars>
      </dgm:prSet>
      <dgm:spPr/>
    </dgm:pt>
    <dgm:pt modelId="{8EBA1FD6-51F0-4A2B-B308-ED6E75BE30D9}" type="pres">
      <dgm:prSet presAssocID="{AC9FBA85-4C78-40E8-AA7F-775F827E8B2A}" presName="spacing" presStyleCnt="0"/>
      <dgm:spPr/>
    </dgm:pt>
    <dgm:pt modelId="{4D144632-C2B8-4624-9C29-B0F291E19681}" type="pres">
      <dgm:prSet presAssocID="{08C18508-CEBB-4207-83E6-79D3D6DE9072}" presName="linNode" presStyleCnt="0"/>
      <dgm:spPr/>
    </dgm:pt>
    <dgm:pt modelId="{0A12ED06-BD18-4C60-98A8-7072FA708BA7}" type="pres">
      <dgm:prSet presAssocID="{08C18508-CEBB-4207-83E6-79D3D6DE9072}" presName="parentShp" presStyleLbl="node1" presStyleIdx="1" presStyleCnt="2">
        <dgm:presLayoutVars>
          <dgm:bulletEnabled val="1"/>
        </dgm:presLayoutVars>
      </dgm:prSet>
      <dgm:spPr/>
    </dgm:pt>
    <dgm:pt modelId="{9D1AD8A4-4ECA-4988-9105-714403F092E4}" type="pres">
      <dgm:prSet presAssocID="{08C18508-CEBB-4207-83E6-79D3D6DE9072}" presName="childShp" presStyleLbl="bgAccFollowNode1" presStyleIdx="1" presStyleCnt="2" custScaleX="134042" custScaleY="69802">
        <dgm:presLayoutVars>
          <dgm:bulletEnabled val="1"/>
        </dgm:presLayoutVars>
      </dgm:prSet>
      <dgm:spPr/>
    </dgm:pt>
  </dgm:ptLst>
  <dgm:cxnLst>
    <dgm:cxn modelId="{A8CA1012-4398-4F3A-81D4-5F8D585D610F}" srcId="{465462F9-F575-4B5C-B841-3EA68283D8DC}" destId="{2CB11FB6-A6E2-4537-9B87-751D4508B9D6}" srcOrd="0" destOrd="0" parTransId="{AB59E661-F1FA-4D38-8D7B-06F33FE94A6B}" sibTransId="{61B9B099-562A-4185-8FC4-135B87BF0869}"/>
    <dgm:cxn modelId="{67CBB914-DDB4-4A87-B0FE-1881A8D8A2E2}" type="presOf" srcId="{8E84C0B1-4DBE-4E20-A87E-A8F781617E7D}" destId="{D63C3B04-B249-47E1-872E-4E1CECCF21AF}" srcOrd="0" destOrd="0" presId="urn:microsoft.com/office/officeart/2005/8/layout/vList6"/>
    <dgm:cxn modelId="{3F6D531F-AC9B-41ED-90AB-C6E579529921}" srcId="{465462F9-F575-4B5C-B841-3EA68283D8DC}" destId="{6C36416F-382A-4AB9-9B71-FB48873834CD}" srcOrd="2" destOrd="0" parTransId="{8EEEC655-A263-43AA-9A6C-D15C0ACBB2E9}" sibTransId="{0FD37D0E-7D64-40C4-B900-B87C8A638583}"/>
    <dgm:cxn modelId="{4BC5A328-F777-48B5-AF19-1577D366976B}" type="presOf" srcId="{3C182F28-D49A-48B4-B508-1094EBEE4EF2}" destId="{7D0CD719-9BBD-44D9-8BF3-B204AF58DE73}" srcOrd="0" destOrd="2" presId="urn:microsoft.com/office/officeart/2005/8/layout/vList6"/>
    <dgm:cxn modelId="{48502834-C1F4-4748-B00F-06E0E667DE5E}" srcId="{8E84C0B1-4DBE-4E20-A87E-A8F781617E7D}" destId="{465462F9-F575-4B5C-B841-3EA68283D8DC}" srcOrd="0" destOrd="0" parTransId="{4F108FB6-28D1-4807-8FEE-15A0FC434C79}" sibTransId="{A0DA27E2-CD6D-44A6-821C-FCB88F619ACC}"/>
    <dgm:cxn modelId="{1C03BE38-4A65-4189-81DE-B935A501BCE1}" srcId="{40942475-B7EB-4FED-9276-9B7D43F8F5D2}" destId="{8E84C0B1-4DBE-4E20-A87E-A8F781617E7D}" srcOrd="0" destOrd="0" parTransId="{86F45FC9-6C2A-475C-81CA-437AAAD11383}" sibTransId="{AC9FBA85-4C78-40E8-AA7F-775F827E8B2A}"/>
    <dgm:cxn modelId="{99985144-1C29-4C6F-AB9B-DB151A2A32ED}" srcId="{465462F9-F575-4B5C-B841-3EA68283D8DC}" destId="{3C182F28-D49A-48B4-B508-1094EBEE4EF2}" srcOrd="1" destOrd="0" parTransId="{BBA20111-74E1-4113-934A-FA5BF36C05E3}" sibTransId="{4470224D-01D9-460D-8EA2-8A4B2571E77D}"/>
    <dgm:cxn modelId="{D2E3C153-DE04-4D0F-A596-98E35BF22416}" type="presOf" srcId="{40942475-B7EB-4FED-9276-9B7D43F8F5D2}" destId="{C2416986-E5AE-4377-A720-F4F76C1F9AE4}" srcOrd="0" destOrd="0" presId="urn:microsoft.com/office/officeart/2005/8/layout/vList6"/>
    <dgm:cxn modelId="{CBBF6277-EEE9-4BB7-947F-AAB19F0BF823}" type="presOf" srcId="{EA64AE9B-8606-4C8E-9748-01B141473C25}" destId="{9D1AD8A4-4ECA-4988-9105-714403F092E4}" srcOrd="0" destOrd="0" presId="urn:microsoft.com/office/officeart/2005/8/layout/vList6"/>
    <dgm:cxn modelId="{2DCF2C59-EB9E-40F4-AE9D-49CF0F93E8C9}" srcId="{08C18508-CEBB-4207-83E6-79D3D6DE9072}" destId="{EA64AE9B-8606-4C8E-9748-01B141473C25}" srcOrd="0" destOrd="0" parTransId="{48F3133D-1186-41BE-8532-02E177FCEBA3}" sibTransId="{3357143A-1C50-45B7-AAFC-885F0B3C65F0}"/>
    <dgm:cxn modelId="{8D05BF7A-14DD-42AA-AA49-8FF8CF54BE0C}" type="presOf" srcId="{465462F9-F575-4B5C-B841-3EA68283D8DC}" destId="{7D0CD719-9BBD-44D9-8BF3-B204AF58DE73}" srcOrd="0" destOrd="0" presId="urn:microsoft.com/office/officeart/2005/8/layout/vList6"/>
    <dgm:cxn modelId="{EAB01B9B-338D-45C1-A027-9CCE96AEB688}" type="presOf" srcId="{6C36416F-382A-4AB9-9B71-FB48873834CD}" destId="{7D0CD719-9BBD-44D9-8BF3-B204AF58DE73}" srcOrd="0" destOrd="3" presId="urn:microsoft.com/office/officeart/2005/8/layout/vList6"/>
    <dgm:cxn modelId="{4C8F5EAB-294D-42F2-BCA6-F07EC4FC7524}" srcId="{40942475-B7EB-4FED-9276-9B7D43F8F5D2}" destId="{08C18508-CEBB-4207-83E6-79D3D6DE9072}" srcOrd="1" destOrd="0" parTransId="{1CF51F6E-40A8-4DC8-B154-85350DA6F8BA}" sibTransId="{772550F6-5BA6-497B-B3EE-7C3EAF0ECD61}"/>
    <dgm:cxn modelId="{612941D2-D864-4340-9908-ABE42CB83602}" type="presOf" srcId="{2CB11FB6-A6E2-4537-9B87-751D4508B9D6}" destId="{7D0CD719-9BBD-44D9-8BF3-B204AF58DE73}" srcOrd="0" destOrd="1" presId="urn:microsoft.com/office/officeart/2005/8/layout/vList6"/>
    <dgm:cxn modelId="{DDF10CFE-ED78-41C9-AE1B-AB5C4AC6C321}" type="presOf" srcId="{08C18508-CEBB-4207-83E6-79D3D6DE9072}" destId="{0A12ED06-BD18-4C60-98A8-7072FA708BA7}" srcOrd="0" destOrd="0" presId="urn:microsoft.com/office/officeart/2005/8/layout/vList6"/>
    <dgm:cxn modelId="{0E1CFEAB-D5EC-4096-95C6-2310687399E9}" type="presParOf" srcId="{C2416986-E5AE-4377-A720-F4F76C1F9AE4}" destId="{66A135C5-3109-4DAA-9FA1-04B9224512CD}" srcOrd="0" destOrd="0" presId="urn:microsoft.com/office/officeart/2005/8/layout/vList6"/>
    <dgm:cxn modelId="{C16F84EF-5BBF-4AE9-B201-765F93E39A1F}" type="presParOf" srcId="{66A135C5-3109-4DAA-9FA1-04B9224512CD}" destId="{D63C3B04-B249-47E1-872E-4E1CECCF21AF}" srcOrd="0" destOrd="0" presId="urn:microsoft.com/office/officeart/2005/8/layout/vList6"/>
    <dgm:cxn modelId="{13625A57-9E21-43BE-94D7-656420C455B0}" type="presParOf" srcId="{66A135C5-3109-4DAA-9FA1-04B9224512CD}" destId="{7D0CD719-9BBD-44D9-8BF3-B204AF58DE73}" srcOrd="1" destOrd="0" presId="urn:microsoft.com/office/officeart/2005/8/layout/vList6"/>
    <dgm:cxn modelId="{3D26ABA3-18A6-46D9-BE58-E99C406C18AB}" type="presParOf" srcId="{C2416986-E5AE-4377-A720-F4F76C1F9AE4}" destId="{8EBA1FD6-51F0-4A2B-B308-ED6E75BE30D9}" srcOrd="1" destOrd="0" presId="urn:microsoft.com/office/officeart/2005/8/layout/vList6"/>
    <dgm:cxn modelId="{D83E521E-5DDA-4726-A909-FE0F20F5160A}" type="presParOf" srcId="{C2416986-E5AE-4377-A720-F4F76C1F9AE4}" destId="{4D144632-C2B8-4624-9C29-B0F291E19681}" srcOrd="2" destOrd="0" presId="urn:microsoft.com/office/officeart/2005/8/layout/vList6"/>
    <dgm:cxn modelId="{CCCC1028-3CCD-4BA6-9E5F-4685BD41C8B4}" type="presParOf" srcId="{4D144632-C2B8-4624-9C29-B0F291E19681}" destId="{0A12ED06-BD18-4C60-98A8-7072FA708BA7}" srcOrd="0" destOrd="0" presId="urn:microsoft.com/office/officeart/2005/8/layout/vList6"/>
    <dgm:cxn modelId="{CD5CE3E5-0FE6-4AAD-9549-99DF6521968F}" type="presParOf" srcId="{4D144632-C2B8-4624-9C29-B0F291E19681}" destId="{9D1AD8A4-4ECA-4988-9105-714403F092E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CA83606-079C-46FF-80F5-08F5AE5A1ED5}" type="doc">
      <dgm:prSet loTypeId="urn:microsoft.com/office/officeart/2005/8/layout/hProcess6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DBE50DE-C0C3-4E24-8CDE-5EDE83017A56}">
      <dgm:prSet phldrT="[Text]"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Treatment</a:t>
          </a:r>
        </a:p>
      </dgm:t>
    </dgm:pt>
    <dgm:pt modelId="{7ADC12A3-1F0D-4DC2-B02D-D64ACD1475E1}" type="parTrans" cxnId="{2AF7205A-965E-4DDE-805E-CA07B8B4F8C2}">
      <dgm:prSet/>
      <dgm:spPr/>
      <dgm:t>
        <a:bodyPr/>
        <a:lstStyle/>
        <a:p>
          <a:endParaRPr lang="en-US" sz="2800"/>
        </a:p>
      </dgm:t>
    </dgm:pt>
    <dgm:pt modelId="{88A8F68B-B9C6-4067-A567-CBD25B1C3A96}" type="sibTrans" cxnId="{2AF7205A-965E-4DDE-805E-CA07B8B4F8C2}">
      <dgm:prSet/>
      <dgm:spPr/>
      <dgm:t>
        <a:bodyPr/>
        <a:lstStyle/>
        <a:p>
          <a:endParaRPr lang="en-US" sz="2800"/>
        </a:p>
      </dgm:t>
    </dgm:pt>
    <dgm:pt modelId="{593DC046-6F43-4E8B-A2D8-F232740D0D58}">
      <dgm:prSet phldrT="[Text]" custT="1"/>
      <dgm:spPr/>
      <dgm:t>
        <a:bodyPr/>
        <a:lstStyle/>
        <a:p>
          <a:r>
            <a:rPr lang="en-US" sz="1600" dirty="0"/>
            <a:t>Preferred drug</a:t>
          </a:r>
        </a:p>
      </dgm:t>
    </dgm:pt>
    <dgm:pt modelId="{74F74A65-FEB0-40FD-8465-EEC64493FB95}" type="parTrans" cxnId="{FD9BFB82-1C5F-477E-9201-C6B6DB898906}">
      <dgm:prSet/>
      <dgm:spPr/>
      <dgm:t>
        <a:bodyPr/>
        <a:lstStyle/>
        <a:p>
          <a:endParaRPr lang="en-US" sz="2800"/>
        </a:p>
      </dgm:t>
    </dgm:pt>
    <dgm:pt modelId="{1C0F1365-1EAB-4FD1-BCBE-B64360CEDB89}" type="sibTrans" cxnId="{FD9BFB82-1C5F-477E-9201-C6B6DB898906}">
      <dgm:prSet/>
      <dgm:spPr/>
      <dgm:t>
        <a:bodyPr/>
        <a:lstStyle/>
        <a:p>
          <a:endParaRPr lang="en-US" sz="2800"/>
        </a:p>
      </dgm:t>
    </dgm:pt>
    <dgm:pt modelId="{3EA7F0F0-96A7-4962-B228-D85227ACDB04}">
      <dgm:prSet phldrT="[Text]"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Medicaid Changes</a:t>
          </a:r>
        </a:p>
      </dgm:t>
    </dgm:pt>
    <dgm:pt modelId="{0F004448-1EC4-4F6A-90DA-9CE7690C11C4}" type="parTrans" cxnId="{54F15F26-67DF-4952-90C7-DEEFAF9B1559}">
      <dgm:prSet/>
      <dgm:spPr/>
      <dgm:t>
        <a:bodyPr/>
        <a:lstStyle/>
        <a:p>
          <a:endParaRPr lang="en-US" sz="2800"/>
        </a:p>
      </dgm:t>
    </dgm:pt>
    <dgm:pt modelId="{87301797-9B23-400E-B201-864320577F50}" type="sibTrans" cxnId="{54F15F26-67DF-4952-90C7-DEEFAF9B1559}">
      <dgm:prSet/>
      <dgm:spPr/>
      <dgm:t>
        <a:bodyPr/>
        <a:lstStyle/>
        <a:p>
          <a:endParaRPr lang="en-US" sz="2800"/>
        </a:p>
      </dgm:t>
    </dgm:pt>
    <dgm:pt modelId="{A2D64725-D30B-4E4E-B794-C77BD092FFB2}">
      <dgm:prSet phldrT="[Text]"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Coding</a:t>
          </a:r>
        </a:p>
      </dgm:t>
    </dgm:pt>
    <dgm:pt modelId="{CF5505CC-C517-40C7-9A5A-EDA6E922D4ED}" type="parTrans" cxnId="{3C3761AD-6A77-443A-B84D-D3857BF19E6A}">
      <dgm:prSet/>
      <dgm:spPr/>
      <dgm:t>
        <a:bodyPr/>
        <a:lstStyle/>
        <a:p>
          <a:endParaRPr lang="en-US" sz="2800"/>
        </a:p>
      </dgm:t>
    </dgm:pt>
    <dgm:pt modelId="{CD9CC415-13DE-4A3E-9F02-38E7D4051606}" type="sibTrans" cxnId="{3C3761AD-6A77-443A-B84D-D3857BF19E6A}">
      <dgm:prSet/>
      <dgm:spPr/>
      <dgm:t>
        <a:bodyPr/>
        <a:lstStyle/>
        <a:p>
          <a:endParaRPr lang="en-US" sz="2800"/>
        </a:p>
      </dgm:t>
    </dgm:pt>
    <dgm:pt modelId="{FE3C25F5-452A-4403-A4E5-FCD52D8D8E88}">
      <dgm:prSet phldrT="[Text]" custT="1"/>
      <dgm:spPr/>
      <dgm:t>
        <a:bodyPr/>
        <a:lstStyle/>
        <a:p>
          <a:r>
            <a:rPr lang="en-US" sz="2000" dirty="0"/>
            <a:t>Documentation</a:t>
          </a:r>
        </a:p>
      </dgm:t>
    </dgm:pt>
    <dgm:pt modelId="{5A9183FC-FA65-4A45-B14D-F90907BAC532}" type="parTrans" cxnId="{D650A8DD-775E-464C-A313-79B84FDA6F9B}">
      <dgm:prSet/>
      <dgm:spPr/>
      <dgm:t>
        <a:bodyPr/>
        <a:lstStyle/>
        <a:p>
          <a:endParaRPr lang="en-US" sz="2800"/>
        </a:p>
      </dgm:t>
    </dgm:pt>
    <dgm:pt modelId="{4AB0EBE5-5EF7-4000-AEBC-45812E3B157C}" type="sibTrans" cxnId="{D650A8DD-775E-464C-A313-79B84FDA6F9B}">
      <dgm:prSet/>
      <dgm:spPr/>
      <dgm:t>
        <a:bodyPr/>
        <a:lstStyle/>
        <a:p>
          <a:endParaRPr lang="en-US" sz="2800"/>
        </a:p>
      </dgm:t>
    </dgm:pt>
    <dgm:pt modelId="{D2E1A44E-4592-416B-9196-D7D2B681E5E8}">
      <dgm:prSet phldrT="[Text]" custT="1"/>
      <dgm:spPr/>
      <dgm:t>
        <a:bodyPr/>
        <a:lstStyle/>
        <a:p>
          <a:r>
            <a:rPr lang="en-US" sz="2000" dirty="0"/>
            <a:t>Fee-for-service to managed care</a:t>
          </a:r>
        </a:p>
      </dgm:t>
    </dgm:pt>
    <dgm:pt modelId="{32D8DC6F-A6FC-42BD-A1C1-0C2DF9AD0BC9}" type="parTrans" cxnId="{586796DE-A312-4435-B6FF-5ABD3CF48DAE}">
      <dgm:prSet/>
      <dgm:spPr/>
      <dgm:t>
        <a:bodyPr/>
        <a:lstStyle/>
        <a:p>
          <a:endParaRPr lang="en-US" sz="2800"/>
        </a:p>
      </dgm:t>
    </dgm:pt>
    <dgm:pt modelId="{A8A6B903-B58D-47AB-97E0-7956B9B9BE9D}" type="sibTrans" cxnId="{586796DE-A312-4435-B6FF-5ABD3CF48DAE}">
      <dgm:prSet/>
      <dgm:spPr/>
      <dgm:t>
        <a:bodyPr/>
        <a:lstStyle/>
        <a:p>
          <a:endParaRPr lang="en-US" sz="2800"/>
        </a:p>
      </dgm:t>
    </dgm:pt>
    <dgm:pt modelId="{F8592E0F-69EF-418B-B2AA-71C571751DF8}">
      <dgm:prSet phldrT="[Text]" custT="1"/>
      <dgm:spPr/>
      <dgm:t>
        <a:bodyPr/>
        <a:lstStyle/>
        <a:p>
          <a:r>
            <a:rPr lang="en-US" sz="1600" dirty="0"/>
            <a:t>Mandated drugs</a:t>
          </a:r>
        </a:p>
      </dgm:t>
    </dgm:pt>
    <dgm:pt modelId="{1F5AE388-620E-49A4-A35B-652DA277E673}" type="parTrans" cxnId="{2696685F-4971-49C9-BDB5-A4FB9EE2EBB7}">
      <dgm:prSet/>
      <dgm:spPr/>
      <dgm:t>
        <a:bodyPr/>
        <a:lstStyle/>
        <a:p>
          <a:endParaRPr lang="en-US" sz="2800"/>
        </a:p>
      </dgm:t>
    </dgm:pt>
    <dgm:pt modelId="{E55D2FF8-25BD-4B59-AEF0-4360879F2879}" type="sibTrans" cxnId="{2696685F-4971-49C9-BDB5-A4FB9EE2EBB7}">
      <dgm:prSet/>
      <dgm:spPr/>
      <dgm:t>
        <a:bodyPr/>
        <a:lstStyle/>
        <a:p>
          <a:endParaRPr lang="en-US" sz="2800"/>
        </a:p>
      </dgm:t>
    </dgm:pt>
    <dgm:pt modelId="{6A8D9C7A-C131-49FF-93BA-D134D8825022}">
      <dgm:prSet phldrT="[Text]" custT="1"/>
      <dgm:spPr/>
      <dgm:t>
        <a:bodyPr/>
        <a:lstStyle/>
        <a:p>
          <a:r>
            <a:rPr lang="en-US" sz="1600" dirty="0"/>
            <a:t>Specialty </a:t>
          </a:r>
        </a:p>
      </dgm:t>
    </dgm:pt>
    <dgm:pt modelId="{965B2D56-8769-4CA7-AACF-4073DACE156A}" type="parTrans" cxnId="{22616608-5F8C-46C0-889D-4974F3354516}">
      <dgm:prSet/>
      <dgm:spPr/>
      <dgm:t>
        <a:bodyPr/>
        <a:lstStyle/>
        <a:p>
          <a:endParaRPr lang="en-US" sz="2800"/>
        </a:p>
      </dgm:t>
    </dgm:pt>
    <dgm:pt modelId="{10024A63-F762-4E73-8FD7-C9B69C11890E}" type="sibTrans" cxnId="{22616608-5F8C-46C0-889D-4974F3354516}">
      <dgm:prSet/>
      <dgm:spPr/>
      <dgm:t>
        <a:bodyPr/>
        <a:lstStyle/>
        <a:p>
          <a:endParaRPr lang="en-US" sz="2800"/>
        </a:p>
      </dgm:t>
    </dgm:pt>
    <dgm:pt modelId="{E4BCDFEF-96C2-41B2-9D6B-D60DA14240C8}">
      <dgm:prSet phldrT="[Text]" custT="1"/>
      <dgm:spPr/>
      <dgm:t>
        <a:bodyPr/>
        <a:lstStyle/>
        <a:p>
          <a:r>
            <a:rPr lang="en-US" sz="1600" dirty="0"/>
            <a:t>Site of service</a:t>
          </a:r>
        </a:p>
      </dgm:t>
    </dgm:pt>
    <dgm:pt modelId="{67722FB8-9BF4-4974-B093-FFBFB919E8F6}" type="parTrans" cxnId="{8DC62E5F-527E-43E7-AE32-3835DC7CCEEA}">
      <dgm:prSet/>
      <dgm:spPr/>
      <dgm:t>
        <a:bodyPr/>
        <a:lstStyle/>
        <a:p>
          <a:endParaRPr lang="en-US" sz="2800"/>
        </a:p>
      </dgm:t>
    </dgm:pt>
    <dgm:pt modelId="{E90AA607-75A5-4370-8EAA-55065B621D6D}" type="sibTrans" cxnId="{8DC62E5F-527E-43E7-AE32-3835DC7CCEEA}">
      <dgm:prSet/>
      <dgm:spPr/>
      <dgm:t>
        <a:bodyPr/>
        <a:lstStyle/>
        <a:p>
          <a:endParaRPr lang="en-US" sz="2800"/>
        </a:p>
      </dgm:t>
    </dgm:pt>
    <dgm:pt modelId="{9279B9FA-0A8B-4357-BA71-55D428C93A61}" type="pres">
      <dgm:prSet presAssocID="{0CA83606-079C-46FF-80F5-08F5AE5A1ED5}" presName="theList" presStyleCnt="0">
        <dgm:presLayoutVars>
          <dgm:dir/>
          <dgm:animLvl val="lvl"/>
          <dgm:resizeHandles val="exact"/>
        </dgm:presLayoutVars>
      </dgm:prSet>
      <dgm:spPr/>
    </dgm:pt>
    <dgm:pt modelId="{4E20BE89-3419-4717-A80A-32E9D90712E2}" type="pres">
      <dgm:prSet presAssocID="{3EA7F0F0-96A7-4962-B228-D85227ACDB04}" presName="compNode" presStyleCnt="0"/>
      <dgm:spPr/>
    </dgm:pt>
    <dgm:pt modelId="{07FDEA42-95D4-404A-8631-9DBE4511EF45}" type="pres">
      <dgm:prSet presAssocID="{3EA7F0F0-96A7-4962-B228-D85227ACDB04}" presName="noGeometry" presStyleCnt="0"/>
      <dgm:spPr/>
    </dgm:pt>
    <dgm:pt modelId="{EC773387-B1DD-48D1-B02D-39293C799FDD}" type="pres">
      <dgm:prSet presAssocID="{3EA7F0F0-96A7-4962-B228-D85227ACDB04}" presName="childTextVisible" presStyleLbl="bgAccFollowNode1" presStyleIdx="0" presStyleCnt="3">
        <dgm:presLayoutVars>
          <dgm:bulletEnabled val="1"/>
        </dgm:presLayoutVars>
      </dgm:prSet>
      <dgm:spPr/>
    </dgm:pt>
    <dgm:pt modelId="{B2EE030B-C68A-4B50-ABC1-FE9EC038DBB0}" type="pres">
      <dgm:prSet presAssocID="{3EA7F0F0-96A7-4962-B228-D85227ACDB04}" presName="childTextHidden" presStyleLbl="bgAccFollowNode1" presStyleIdx="0" presStyleCnt="3"/>
      <dgm:spPr/>
    </dgm:pt>
    <dgm:pt modelId="{74BC008A-F7FC-4931-B83F-9DB64853CB6B}" type="pres">
      <dgm:prSet presAssocID="{3EA7F0F0-96A7-4962-B228-D85227ACDB04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B338B836-14EC-4467-B933-A94C8B687D60}" type="pres">
      <dgm:prSet presAssocID="{3EA7F0F0-96A7-4962-B228-D85227ACDB04}" presName="aSpace" presStyleCnt="0"/>
      <dgm:spPr/>
    </dgm:pt>
    <dgm:pt modelId="{2D2740A9-37AD-4A0E-B4CC-4106153831B2}" type="pres">
      <dgm:prSet presAssocID="{8DBE50DE-C0C3-4E24-8CDE-5EDE83017A56}" presName="compNode" presStyleCnt="0"/>
      <dgm:spPr/>
    </dgm:pt>
    <dgm:pt modelId="{D29BECDB-D9B1-47A2-8C21-0DB60A7BDCE3}" type="pres">
      <dgm:prSet presAssocID="{8DBE50DE-C0C3-4E24-8CDE-5EDE83017A56}" presName="noGeometry" presStyleCnt="0"/>
      <dgm:spPr/>
    </dgm:pt>
    <dgm:pt modelId="{2ECC4510-669A-41C0-B2C9-2A2D7FC5FC46}" type="pres">
      <dgm:prSet presAssocID="{8DBE50DE-C0C3-4E24-8CDE-5EDE83017A56}" presName="childTextVisible" presStyleLbl="bgAccFollowNode1" presStyleIdx="1" presStyleCnt="3" custScaleX="108746">
        <dgm:presLayoutVars>
          <dgm:bulletEnabled val="1"/>
        </dgm:presLayoutVars>
      </dgm:prSet>
      <dgm:spPr/>
    </dgm:pt>
    <dgm:pt modelId="{A607D792-2639-4866-A887-6EB105FD8156}" type="pres">
      <dgm:prSet presAssocID="{8DBE50DE-C0C3-4E24-8CDE-5EDE83017A56}" presName="childTextHidden" presStyleLbl="bgAccFollowNode1" presStyleIdx="1" presStyleCnt="3"/>
      <dgm:spPr/>
    </dgm:pt>
    <dgm:pt modelId="{4AC2DFEB-4500-4491-B024-E5F3885DF9F8}" type="pres">
      <dgm:prSet presAssocID="{8DBE50DE-C0C3-4E24-8CDE-5EDE83017A56}" presName="parentText" presStyleLbl="node1" presStyleIdx="1" presStyleCnt="3" custLinFactNeighborX="-6324" custLinFactNeighborY="-4427">
        <dgm:presLayoutVars>
          <dgm:chMax val="1"/>
          <dgm:bulletEnabled val="1"/>
        </dgm:presLayoutVars>
      </dgm:prSet>
      <dgm:spPr/>
    </dgm:pt>
    <dgm:pt modelId="{3C74E06B-87FE-4DF1-8184-56D17412DF1F}" type="pres">
      <dgm:prSet presAssocID="{8DBE50DE-C0C3-4E24-8CDE-5EDE83017A56}" presName="aSpace" presStyleCnt="0"/>
      <dgm:spPr/>
    </dgm:pt>
    <dgm:pt modelId="{B135F074-FF16-439B-84EC-101705C8775B}" type="pres">
      <dgm:prSet presAssocID="{A2D64725-D30B-4E4E-B794-C77BD092FFB2}" presName="compNode" presStyleCnt="0"/>
      <dgm:spPr/>
    </dgm:pt>
    <dgm:pt modelId="{5E4BC56F-0189-49EC-9958-370B5A1282D1}" type="pres">
      <dgm:prSet presAssocID="{A2D64725-D30B-4E4E-B794-C77BD092FFB2}" presName="noGeometry" presStyleCnt="0"/>
      <dgm:spPr/>
    </dgm:pt>
    <dgm:pt modelId="{DE05D431-C9D4-4C81-A125-A4A081BFD645}" type="pres">
      <dgm:prSet presAssocID="{A2D64725-D30B-4E4E-B794-C77BD092FFB2}" presName="childTextVisible" presStyleLbl="bgAccFollowNode1" presStyleIdx="2" presStyleCnt="3" custScaleX="121043">
        <dgm:presLayoutVars>
          <dgm:bulletEnabled val="1"/>
        </dgm:presLayoutVars>
      </dgm:prSet>
      <dgm:spPr/>
    </dgm:pt>
    <dgm:pt modelId="{E258A938-141A-4780-96C6-4EDE65363611}" type="pres">
      <dgm:prSet presAssocID="{A2D64725-D30B-4E4E-B794-C77BD092FFB2}" presName="childTextHidden" presStyleLbl="bgAccFollowNode1" presStyleIdx="2" presStyleCnt="3"/>
      <dgm:spPr/>
    </dgm:pt>
    <dgm:pt modelId="{0CCCA360-FB12-4983-835A-A7879B3D6352}" type="pres">
      <dgm:prSet presAssocID="{A2D64725-D30B-4E4E-B794-C77BD092FFB2}" presName="parentText" presStyleLbl="node1" presStyleIdx="2" presStyleCnt="3" custLinFactNeighborX="-6838" custLinFactNeighborY="-1243">
        <dgm:presLayoutVars>
          <dgm:chMax val="1"/>
          <dgm:bulletEnabled val="1"/>
        </dgm:presLayoutVars>
      </dgm:prSet>
      <dgm:spPr/>
    </dgm:pt>
  </dgm:ptLst>
  <dgm:cxnLst>
    <dgm:cxn modelId="{22616608-5F8C-46C0-889D-4974F3354516}" srcId="{F8592E0F-69EF-418B-B2AA-71C571751DF8}" destId="{6A8D9C7A-C131-49FF-93BA-D134D8825022}" srcOrd="0" destOrd="0" parTransId="{965B2D56-8769-4CA7-AACF-4073DACE156A}" sibTransId="{10024A63-F762-4E73-8FD7-C9B69C11890E}"/>
    <dgm:cxn modelId="{54F15F26-67DF-4952-90C7-DEEFAF9B1559}" srcId="{0CA83606-079C-46FF-80F5-08F5AE5A1ED5}" destId="{3EA7F0F0-96A7-4962-B228-D85227ACDB04}" srcOrd="0" destOrd="0" parTransId="{0F004448-1EC4-4F6A-90DA-9CE7690C11C4}" sibTransId="{87301797-9B23-400E-B201-864320577F50}"/>
    <dgm:cxn modelId="{97244233-5CF4-4451-9715-AC350D12993E}" type="presOf" srcId="{F8592E0F-69EF-418B-B2AA-71C571751DF8}" destId="{A607D792-2639-4866-A887-6EB105FD8156}" srcOrd="1" destOrd="1" presId="urn:microsoft.com/office/officeart/2005/8/layout/hProcess6"/>
    <dgm:cxn modelId="{4AAF825C-6E22-4330-86DC-82877A4F27E3}" type="presOf" srcId="{E4BCDFEF-96C2-41B2-9D6B-D60DA14240C8}" destId="{A607D792-2639-4866-A887-6EB105FD8156}" srcOrd="1" destOrd="3" presId="urn:microsoft.com/office/officeart/2005/8/layout/hProcess6"/>
    <dgm:cxn modelId="{8DC62E5F-527E-43E7-AE32-3835DC7CCEEA}" srcId="{F8592E0F-69EF-418B-B2AA-71C571751DF8}" destId="{E4BCDFEF-96C2-41B2-9D6B-D60DA14240C8}" srcOrd="1" destOrd="0" parTransId="{67722FB8-9BF4-4974-B093-FFBFB919E8F6}" sibTransId="{E90AA607-75A5-4370-8EAA-55065B621D6D}"/>
    <dgm:cxn modelId="{2696685F-4971-49C9-BDB5-A4FB9EE2EBB7}" srcId="{8DBE50DE-C0C3-4E24-8CDE-5EDE83017A56}" destId="{F8592E0F-69EF-418B-B2AA-71C571751DF8}" srcOrd="1" destOrd="0" parTransId="{1F5AE388-620E-49A4-A35B-652DA277E673}" sibTransId="{E55D2FF8-25BD-4B59-AEF0-4360879F2879}"/>
    <dgm:cxn modelId="{2C832862-FD5E-45B0-8D27-8ED9D545E39E}" type="presOf" srcId="{6A8D9C7A-C131-49FF-93BA-D134D8825022}" destId="{2ECC4510-669A-41C0-B2C9-2A2D7FC5FC46}" srcOrd="0" destOrd="2" presId="urn:microsoft.com/office/officeart/2005/8/layout/hProcess6"/>
    <dgm:cxn modelId="{62805E4F-E2D2-48D2-AC92-3D9F502CA0E4}" type="presOf" srcId="{593DC046-6F43-4E8B-A2D8-F232740D0D58}" destId="{2ECC4510-669A-41C0-B2C9-2A2D7FC5FC46}" srcOrd="0" destOrd="0" presId="urn:microsoft.com/office/officeart/2005/8/layout/hProcess6"/>
    <dgm:cxn modelId="{C99C3574-7B83-4463-B817-AE12F5E1290D}" type="presOf" srcId="{593DC046-6F43-4E8B-A2D8-F232740D0D58}" destId="{A607D792-2639-4866-A887-6EB105FD8156}" srcOrd="1" destOrd="0" presId="urn:microsoft.com/office/officeart/2005/8/layout/hProcess6"/>
    <dgm:cxn modelId="{96141059-667E-489A-89C1-C50B9120F28A}" type="presOf" srcId="{F8592E0F-69EF-418B-B2AA-71C571751DF8}" destId="{2ECC4510-669A-41C0-B2C9-2A2D7FC5FC46}" srcOrd="0" destOrd="1" presId="urn:microsoft.com/office/officeart/2005/8/layout/hProcess6"/>
    <dgm:cxn modelId="{AEC08779-E28C-4B63-8ECE-BFCB4AB5C089}" type="presOf" srcId="{0CA83606-079C-46FF-80F5-08F5AE5A1ED5}" destId="{9279B9FA-0A8B-4357-BA71-55D428C93A61}" srcOrd="0" destOrd="0" presId="urn:microsoft.com/office/officeart/2005/8/layout/hProcess6"/>
    <dgm:cxn modelId="{2AF7205A-965E-4DDE-805E-CA07B8B4F8C2}" srcId="{0CA83606-079C-46FF-80F5-08F5AE5A1ED5}" destId="{8DBE50DE-C0C3-4E24-8CDE-5EDE83017A56}" srcOrd="1" destOrd="0" parTransId="{7ADC12A3-1F0D-4DC2-B02D-D64ACD1475E1}" sibTransId="{88A8F68B-B9C6-4067-A567-CBD25B1C3A96}"/>
    <dgm:cxn modelId="{D9A20D82-94F6-4BB5-B431-1D416C7D7606}" type="presOf" srcId="{A2D64725-D30B-4E4E-B794-C77BD092FFB2}" destId="{0CCCA360-FB12-4983-835A-A7879B3D6352}" srcOrd="0" destOrd="0" presId="urn:microsoft.com/office/officeart/2005/8/layout/hProcess6"/>
    <dgm:cxn modelId="{FD9BFB82-1C5F-477E-9201-C6B6DB898906}" srcId="{8DBE50DE-C0C3-4E24-8CDE-5EDE83017A56}" destId="{593DC046-6F43-4E8B-A2D8-F232740D0D58}" srcOrd="0" destOrd="0" parTransId="{74F74A65-FEB0-40FD-8465-EEC64493FB95}" sibTransId="{1C0F1365-1EAB-4FD1-BCBE-B64360CEDB89}"/>
    <dgm:cxn modelId="{19218988-E0C9-43E2-976C-67EDBA65D06F}" type="presOf" srcId="{8DBE50DE-C0C3-4E24-8CDE-5EDE83017A56}" destId="{4AC2DFEB-4500-4491-B024-E5F3885DF9F8}" srcOrd="0" destOrd="0" presId="urn:microsoft.com/office/officeart/2005/8/layout/hProcess6"/>
    <dgm:cxn modelId="{807BDC88-A513-4E85-B639-BD300A5399DD}" type="presOf" srcId="{FE3C25F5-452A-4403-A4E5-FCD52D8D8E88}" destId="{E258A938-141A-4780-96C6-4EDE65363611}" srcOrd="1" destOrd="0" presId="urn:microsoft.com/office/officeart/2005/8/layout/hProcess6"/>
    <dgm:cxn modelId="{C204FA8A-BBD7-4917-B81F-0476C3F6CBD9}" type="presOf" srcId="{E4BCDFEF-96C2-41B2-9D6B-D60DA14240C8}" destId="{2ECC4510-669A-41C0-B2C9-2A2D7FC5FC46}" srcOrd="0" destOrd="3" presId="urn:microsoft.com/office/officeart/2005/8/layout/hProcess6"/>
    <dgm:cxn modelId="{7A41D690-EEF8-4BB0-A141-D08D34657240}" type="presOf" srcId="{D2E1A44E-4592-416B-9196-D7D2B681E5E8}" destId="{EC773387-B1DD-48D1-B02D-39293C799FDD}" srcOrd="0" destOrd="0" presId="urn:microsoft.com/office/officeart/2005/8/layout/hProcess6"/>
    <dgm:cxn modelId="{3C3761AD-6A77-443A-B84D-D3857BF19E6A}" srcId="{0CA83606-079C-46FF-80F5-08F5AE5A1ED5}" destId="{A2D64725-D30B-4E4E-B794-C77BD092FFB2}" srcOrd="2" destOrd="0" parTransId="{CF5505CC-C517-40C7-9A5A-EDA6E922D4ED}" sibTransId="{CD9CC415-13DE-4A3E-9F02-38E7D4051606}"/>
    <dgm:cxn modelId="{6C4B84AE-D560-4FBD-9E42-BBE3563DBD25}" type="presOf" srcId="{6A8D9C7A-C131-49FF-93BA-D134D8825022}" destId="{A607D792-2639-4866-A887-6EB105FD8156}" srcOrd="1" destOrd="2" presId="urn:microsoft.com/office/officeart/2005/8/layout/hProcess6"/>
    <dgm:cxn modelId="{79650DB5-7DEE-4E18-9481-A1704A1FCA79}" type="presOf" srcId="{3EA7F0F0-96A7-4962-B228-D85227ACDB04}" destId="{74BC008A-F7FC-4931-B83F-9DB64853CB6B}" srcOrd="0" destOrd="0" presId="urn:microsoft.com/office/officeart/2005/8/layout/hProcess6"/>
    <dgm:cxn modelId="{6642FECB-A7E1-4A7B-8A8B-375E14A7775F}" type="presOf" srcId="{D2E1A44E-4592-416B-9196-D7D2B681E5E8}" destId="{B2EE030B-C68A-4B50-ABC1-FE9EC038DBB0}" srcOrd="1" destOrd="0" presId="urn:microsoft.com/office/officeart/2005/8/layout/hProcess6"/>
    <dgm:cxn modelId="{D650A8DD-775E-464C-A313-79B84FDA6F9B}" srcId="{A2D64725-D30B-4E4E-B794-C77BD092FFB2}" destId="{FE3C25F5-452A-4403-A4E5-FCD52D8D8E88}" srcOrd="0" destOrd="0" parTransId="{5A9183FC-FA65-4A45-B14D-F90907BAC532}" sibTransId="{4AB0EBE5-5EF7-4000-AEBC-45812E3B157C}"/>
    <dgm:cxn modelId="{586796DE-A312-4435-B6FF-5ABD3CF48DAE}" srcId="{3EA7F0F0-96A7-4962-B228-D85227ACDB04}" destId="{D2E1A44E-4592-416B-9196-D7D2B681E5E8}" srcOrd="0" destOrd="0" parTransId="{32D8DC6F-A6FC-42BD-A1C1-0C2DF9AD0BC9}" sibTransId="{A8A6B903-B58D-47AB-97E0-7956B9B9BE9D}"/>
    <dgm:cxn modelId="{4BA9E8F3-1D9C-4878-A85F-2BA1700E1930}" type="presOf" srcId="{FE3C25F5-452A-4403-A4E5-FCD52D8D8E88}" destId="{DE05D431-C9D4-4C81-A125-A4A081BFD645}" srcOrd="0" destOrd="0" presId="urn:microsoft.com/office/officeart/2005/8/layout/hProcess6"/>
    <dgm:cxn modelId="{EC445FE2-968C-4195-A679-688A4830ED63}" type="presParOf" srcId="{9279B9FA-0A8B-4357-BA71-55D428C93A61}" destId="{4E20BE89-3419-4717-A80A-32E9D90712E2}" srcOrd="0" destOrd="0" presId="urn:microsoft.com/office/officeart/2005/8/layout/hProcess6"/>
    <dgm:cxn modelId="{88078820-A7F0-4A65-A4D9-93BCB7DFC9BF}" type="presParOf" srcId="{4E20BE89-3419-4717-A80A-32E9D90712E2}" destId="{07FDEA42-95D4-404A-8631-9DBE4511EF45}" srcOrd="0" destOrd="0" presId="urn:microsoft.com/office/officeart/2005/8/layout/hProcess6"/>
    <dgm:cxn modelId="{88B46FF9-7060-4CA5-867D-5EB3FC6155B0}" type="presParOf" srcId="{4E20BE89-3419-4717-A80A-32E9D90712E2}" destId="{EC773387-B1DD-48D1-B02D-39293C799FDD}" srcOrd="1" destOrd="0" presId="urn:microsoft.com/office/officeart/2005/8/layout/hProcess6"/>
    <dgm:cxn modelId="{E4FEF1CB-E14C-42F1-BF4B-A27D25DC9647}" type="presParOf" srcId="{4E20BE89-3419-4717-A80A-32E9D90712E2}" destId="{B2EE030B-C68A-4B50-ABC1-FE9EC038DBB0}" srcOrd="2" destOrd="0" presId="urn:microsoft.com/office/officeart/2005/8/layout/hProcess6"/>
    <dgm:cxn modelId="{6C16BD74-83DE-49BD-9828-6B00AE491151}" type="presParOf" srcId="{4E20BE89-3419-4717-A80A-32E9D90712E2}" destId="{74BC008A-F7FC-4931-B83F-9DB64853CB6B}" srcOrd="3" destOrd="0" presId="urn:microsoft.com/office/officeart/2005/8/layout/hProcess6"/>
    <dgm:cxn modelId="{8E2DD2BF-FB0B-487A-86F3-E23C37F2818E}" type="presParOf" srcId="{9279B9FA-0A8B-4357-BA71-55D428C93A61}" destId="{B338B836-14EC-4467-B933-A94C8B687D60}" srcOrd="1" destOrd="0" presId="urn:microsoft.com/office/officeart/2005/8/layout/hProcess6"/>
    <dgm:cxn modelId="{279DCC1A-D085-4223-8F03-055B0A54E2F4}" type="presParOf" srcId="{9279B9FA-0A8B-4357-BA71-55D428C93A61}" destId="{2D2740A9-37AD-4A0E-B4CC-4106153831B2}" srcOrd="2" destOrd="0" presId="urn:microsoft.com/office/officeart/2005/8/layout/hProcess6"/>
    <dgm:cxn modelId="{13CBB959-F088-4000-9BE0-BE46412FB3A2}" type="presParOf" srcId="{2D2740A9-37AD-4A0E-B4CC-4106153831B2}" destId="{D29BECDB-D9B1-47A2-8C21-0DB60A7BDCE3}" srcOrd="0" destOrd="0" presId="urn:microsoft.com/office/officeart/2005/8/layout/hProcess6"/>
    <dgm:cxn modelId="{5377F849-48A9-48CA-A6F3-7017A1B00C0E}" type="presParOf" srcId="{2D2740A9-37AD-4A0E-B4CC-4106153831B2}" destId="{2ECC4510-669A-41C0-B2C9-2A2D7FC5FC46}" srcOrd="1" destOrd="0" presId="urn:microsoft.com/office/officeart/2005/8/layout/hProcess6"/>
    <dgm:cxn modelId="{2FAB93CC-1684-446E-8E68-ADF0EA512DCA}" type="presParOf" srcId="{2D2740A9-37AD-4A0E-B4CC-4106153831B2}" destId="{A607D792-2639-4866-A887-6EB105FD8156}" srcOrd="2" destOrd="0" presId="urn:microsoft.com/office/officeart/2005/8/layout/hProcess6"/>
    <dgm:cxn modelId="{4734E55E-6444-4FA4-8EC4-13A5242D7610}" type="presParOf" srcId="{2D2740A9-37AD-4A0E-B4CC-4106153831B2}" destId="{4AC2DFEB-4500-4491-B024-E5F3885DF9F8}" srcOrd="3" destOrd="0" presId="urn:microsoft.com/office/officeart/2005/8/layout/hProcess6"/>
    <dgm:cxn modelId="{963391A4-6C99-407A-9E97-0A0338AA99D0}" type="presParOf" srcId="{9279B9FA-0A8B-4357-BA71-55D428C93A61}" destId="{3C74E06B-87FE-4DF1-8184-56D17412DF1F}" srcOrd="3" destOrd="0" presId="urn:microsoft.com/office/officeart/2005/8/layout/hProcess6"/>
    <dgm:cxn modelId="{AA48AE07-09A8-4DAD-BCCB-4F67CA78D2F9}" type="presParOf" srcId="{9279B9FA-0A8B-4357-BA71-55D428C93A61}" destId="{B135F074-FF16-439B-84EC-101705C8775B}" srcOrd="4" destOrd="0" presId="urn:microsoft.com/office/officeart/2005/8/layout/hProcess6"/>
    <dgm:cxn modelId="{AC3EED10-CCCA-4063-9275-CDF8011140F3}" type="presParOf" srcId="{B135F074-FF16-439B-84EC-101705C8775B}" destId="{5E4BC56F-0189-49EC-9958-370B5A1282D1}" srcOrd="0" destOrd="0" presId="urn:microsoft.com/office/officeart/2005/8/layout/hProcess6"/>
    <dgm:cxn modelId="{C6A908A9-3B77-432A-9AF3-56D3045E2519}" type="presParOf" srcId="{B135F074-FF16-439B-84EC-101705C8775B}" destId="{DE05D431-C9D4-4C81-A125-A4A081BFD645}" srcOrd="1" destOrd="0" presId="urn:microsoft.com/office/officeart/2005/8/layout/hProcess6"/>
    <dgm:cxn modelId="{58F729EA-386A-4E0E-8732-A56A6282D2F9}" type="presParOf" srcId="{B135F074-FF16-439B-84EC-101705C8775B}" destId="{E258A938-141A-4780-96C6-4EDE65363611}" srcOrd="2" destOrd="0" presId="urn:microsoft.com/office/officeart/2005/8/layout/hProcess6"/>
    <dgm:cxn modelId="{A17C1236-785A-4501-96E3-E3CF70591261}" type="presParOf" srcId="{B135F074-FF16-439B-84EC-101705C8775B}" destId="{0CCCA360-FB12-4983-835A-A7879B3D6352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657E9E-535F-4001-AD14-148A64CF8E99}">
      <dsp:nvSpPr>
        <dsp:cNvPr id="0" name=""/>
        <dsp:cNvSpPr/>
      </dsp:nvSpPr>
      <dsp:spPr>
        <a:xfrm>
          <a:off x="2776992" y="1442114"/>
          <a:ext cx="3342941" cy="3342941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Financial Advocate</a:t>
          </a:r>
        </a:p>
      </dsp:txBody>
      <dsp:txXfrm>
        <a:off x="3266554" y="1931676"/>
        <a:ext cx="2363817" cy="2363817"/>
      </dsp:txXfrm>
    </dsp:sp>
    <dsp:sp modelId="{5C53125A-2896-4BF2-BF13-A32547FF7844}">
      <dsp:nvSpPr>
        <dsp:cNvPr id="0" name=""/>
        <dsp:cNvSpPr/>
      </dsp:nvSpPr>
      <dsp:spPr>
        <a:xfrm>
          <a:off x="3551039" y="90807"/>
          <a:ext cx="1671470" cy="1671470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Phone Room</a:t>
          </a:r>
        </a:p>
      </dsp:txBody>
      <dsp:txXfrm>
        <a:off x="3795820" y="335588"/>
        <a:ext cx="1181908" cy="1181908"/>
      </dsp:txXfrm>
    </dsp:sp>
    <dsp:sp modelId="{E72ADF87-EF11-436E-986F-7FFDD5CBE0AC}">
      <dsp:nvSpPr>
        <dsp:cNvPr id="0" name=""/>
        <dsp:cNvSpPr/>
      </dsp:nvSpPr>
      <dsp:spPr>
        <a:xfrm>
          <a:off x="5619317" y="1593487"/>
          <a:ext cx="1671470" cy="1671470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Front Desk</a:t>
          </a:r>
        </a:p>
      </dsp:txBody>
      <dsp:txXfrm>
        <a:off x="5864098" y="1838268"/>
        <a:ext cx="1181908" cy="1181908"/>
      </dsp:txXfrm>
    </dsp:sp>
    <dsp:sp modelId="{7044FD80-730D-473F-B1B2-044A7044C83E}">
      <dsp:nvSpPr>
        <dsp:cNvPr id="0" name=""/>
        <dsp:cNvSpPr/>
      </dsp:nvSpPr>
      <dsp:spPr>
        <a:xfrm>
          <a:off x="4890991" y="4037229"/>
          <a:ext cx="1671470" cy="1671470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Authoriza-tion</a:t>
          </a:r>
          <a:r>
            <a:rPr lang="en-US" sz="2000" b="1" kern="1200" dirty="0"/>
            <a:t> Team</a:t>
          </a:r>
        </a:p>
      </dsp:txBody>
      <dsp:txXfrm>
        <a:off x="5135772" y="4282010"/>
        <a:ext cx="1181908" cy="1181908"/>
      </dsp:txXfrm>
    </dsp:sp>
    <dsp:sp modelId="{6C3E9FDE-7A79-4C10-A2FC-910296FDDDE9}">
      <dsp:nvSpPr>
        <dsp:cNvPr id="0" name=""/>
        <dsp:cNvSpPr/>
      </dsp:nvSpPr>
      <dsp:spPr>
        <a:xfrm>
          <a:off x="2334464" y="4037229"/>
          <a:ext cx="1671470" cy="1671470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Biller</a:t>
          </a:r>
        </a:p>
      </dsp:txBody>
      <dsp:txXfrm>
        <a:off x="2579245" y="4282010"/>
        <a:ext cx="1181908" cy="1181908"/>
      </dsp:txXfrm>
    </dsp:sp>
    <dsp:sp modelId="{0893DCF7-A373-4110-B14D-0351DAA5D157}">
      <dsp:nvSpPr>
        <dsp:cNvPr id="0" name=""/>
        <dsp:cNvSpPr/>
      </dsp:nvSpPr>
      <dsp:spPr>
        <a:xfrm>
          <a:off x="1544453" y="1605826"/>
          <a:ext cx="1671470" cy="1671470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Accounts Receivable Team</a:t>
          </a:r>
        </a:p>
      </dsp:txBody>
      <dsp:txXfrm>
        <a:off x="1789234" y="1850607"/>
        <a:ext cx="1181908" cy="118190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E2FD1D-FE4D-4C8A-B5DB-5BD10F18BD72}">
      <dsp:nvSpPr>
        <dsp:cNvPr id="0" name=""/>
        <dsp:cNvSpPr/>
      </dsp:nvSpPr>
      <dsp:spPr>
        <a:xfrm>
          <a:off x="0" y="530947"/>
          <a:ext cx="7209654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AF8633-9233-4BEF-A597-939219AC2F61}">
      <dsp:nvSpPr>
        <dsp:cNvPr id="0" name=""/>
        <dsp:cNvSpPr/>
      </dsp:nvSpPr>
      <dsp:spPr>
        <a:xfrm>
          <a:off x="360482" y="14347"/>
          <a:ext cx="5046757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755" tIns="0" rIns="190755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Preferred drug</a:t>
          </a:r>
        </a:p>
      </dsp:txBody>
      <dsp:txXfrm>
        <a:off x="410919" y="64784"/>
        <a:ext cx="4945883" cy="932326"/>
      </dsp:txXfrm>
    </dsp:sp>
    <dsp:sp modelId="{B3713F5D-FC87-4975-A086-484B6DE17885}">
      <dsp:nvSpPr>
        <dsp:cNvPr id="0" name=""/>
        <dsp:cNvSpPr/>
      </dsp:nvSpPr>
      <dsp:spPr>
        <a:xfrm>
          <a:off x="0" y="2118548"/>
          <a:ext cx="7209654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B99987-F4EC-4968-A900-1C6DFF4396C6}">
      <dsp:nvSpPr>
        <dsp:cNvPr id="0" name=""/>
        <dsp:cNvSpPr/>
      </dsp:nvSpPr>
      <dsp:spPr>
        <a:xfrm>
          <a:off x="360482" y="1601948"/>
          <a:ext cx="5046757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755" tIns="0" rIns="190755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Specialty drug</a:t>
          </a:r>
        </a:p>
      </dsp:txBody>
      <dsp:txXfrm>
        <a:off x="410919" y="1652385"/>
        <a:ext cx="4945883" cy="932326"/>
      </dsp:txXfrm>
    </dsp:sp>
    <dsp:sp modelId="{117D7D89-819F-467D-8C96-6308160F9DA7}">
      <dsp:nvSpPr>
        <dsp:cNvPr id="0" name=""/>
        <dsp:cNvSpPr/>
      </dsp:nvSpPr>
      <dsp:spPr>
        <a:xfrm>
          <a:off x="0" y="3706148"/>
          <a:ext cx="7209654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B5A050-48DD-4F88-AC1D-9722C9D4B685}">
      <dsp:nvSpPr>
        <dsp:cNvPr id="0" name=""/>
        <dsp:cNvSpPr/>
      </dsp:nvSpPr>
      <dsp:spPr>
        <a:xfrm>
          <a:off x="360482" y="3189548"/>
          <a:ext cx="5046757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755" tIns="0" rIns="190755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Site-of-service drug</a:t>
          </a:r>
        </a:p>
      </dsp:txBody>
      <dsp:txXfrm>
        <a:off x="410919" y="3239985"/>
        <a:ext cx="4945883" cy="93232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62BE44-7D7C-483C-9E44-6C99D4B1C4C9}">
      <dsp:nvSpPr>
        <dsp:cNvPr id="0" name=""/>
        <dsp:cNvSpPr/>
      </dsp:nvSpPr>
      <dsp:spPr>
        <a:xfrm>
          <a:off x="905297" y="-19086"/>
          <a:ext cx="5267349" cy="5267349"/>
        </a:xfrm>
        <a:prstGeom prst="circularArrow">
          <a:avLst>
            <a:gd name="adj1" fmla="val 4668"/>
            <a:gd name="adj2" fmla="val 272909"/>
            <a:gd name="adj3" fmla="val 12929803"/>
            <a:gd name="adj4" fmla="val 17964087"/>
            <a:gd name="adj5" fmla="val 4847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FB1FA7-5B6A-40D8-A9BC-186B04FEB669}">
      <dsp:nvSpPr>
        <dsp:cNvPr id="0" name=""/>
        <dsp:cNvSpPr/>
      </dsp:nvSpPr>
      <dsp:spPr>
        <a:xfrm>
          <a:off x="1829241" y="99643"/>
          <a:ext cx="3419459" cy="170972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+mn-lt"/>
            </a:rPr>
            <a:t>Medical benefits check</a:t>
          </a:r>
        </a:p>
      </dsp:txBody>
      <dsp:txXfrm>
        <a:off x="1912703" y="183105"/>
        <a:ext cx="3252535" cy="1542805"/>
      </dsp:txXfrm>
    </dsp:sp>
    <dsp:sp modelId="{2C153C31-0092-44C7-9FCA-A9A008882831}">
      <dsp:nvSpPr>
        <dsp:cNvPr id="0" name=""/>
        <dsp:cNvSpPr/>
      </dsp:nvSpPr>
      <dsp:spPr>
        <a:xfrm>
          <a:off x="3593724" y="1990972"/>
          <a:ext cx="3673149" cy="170972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+mn-lt"/>
            </a:rPr>
            <a:t>Understand payers’ medical policies/guidelines</a:t>
          </a:r>
        </a:p>
      </dsp:txBody>
      <dsp:txXfrm>
        <a:off x="3677186" y="2074434"/>
        <a:ext cx="3506225" cy="1542805"/>
      </dsp:txXfrm>
    </dsp:sp>
    <dsp:sp modelId="{151F62C7-A49F-479C-BBCE-660C28946BBA}">
      <dsp:nvSpPr>
        <dsp:cNvPr id="0" name=""/>
        <dsp:cNvSpPr/>
      </dsp:nvSpPr>
      <dsp:spPr>
        <a:xfrm>
          <a:off x="1829241" y="3882300"/>
          <a:ext cx="3419459" cy="170972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+mn-lt"/>
            </a:rPr>
            <a:t>Drug prior authorization attempt</a:t>
          </a:r>
        </a:p>
      </dsp:txBody>
      <dsp:txXfrm>
        <a:off x="1912703" y="3965762"/>
        <a:ext cx="3252535" cy="1542805"/>
      </dsp:txXfrm>
    </dsp:sp>
    <dsp:sp modelId="{28711735-3D55-464A-84A1-4061780CF845}">
      <dsp:nvSpPr>
        <dsp:cNvPr id="0" name=""/>
        <dsp:cNvSpPr/>
      </dsp:nvSpPr>
      <dsp:spPr>
        <a:xfrm>
          <a:off x="-62086" y="1990972"/>
          <a:ext cx="3419459" cy="170972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+mn-lt"/>
            </a:rPr>
            <a:t>Insurance provider representatives</a:t>
          </a:r>
        </a:p>
      </dsp:txBody>
      <dsp:txXfrm>
        <a:off x="21376" y="2074434"/>
        <a:ext cx="3252535" cy="154280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35C40-A49F-475A-9562-1DECD5061FE7}">
      <dsp:nvSpPr>
        <dsp:cNvPr id="0" name=""/>
        <dsp:cNvSpPr/>
      </dsp:nvSpPr>
      <dsp:spPr>
        <a:xfrm>
          <a:off x="0" y="3754792"/>
          <a:ext cx="10896598" cy="82145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Paid Claims</a:t>
          </a:r>
        </a:p>
      </dsp:txBody>
      <dsp:txXfrm>
        <a:off x="0" y="3754792"/>
        <a:ext cx="10896598" cy="443586"/>
      </dsp:txXfrm>
    </dsp:sp>
    <dsp:sp modelId="{51D4EC86-0A33-4451-A950-392F0DBC180D}">
      <dsp:nvSpPr>
        <dsp:cNvPr id="0" name=""/>
        <dsp:cNvSpPr/>
      </dsp:nvSpPr>
      <dsp:spPr>
        <a:xfrm>
          <a:off x="0" y="4181950"/>
          <a:ext cx="10896598" cy="37787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Payments: $411,000</a:t>
          </a:r>
        </a:p>
      </dsp:txBody>
      <dsp:txXfrm>
        <a:off x="0" y="4181950"/>
        <a:ext cx="10896598" cy="377870"/>
      </dsp:txXfrm>
    </dsp:sp>
    <dsp:sp modelId="{FEDDFAE0-243B-4210-B07B-81522CBB3FE9}">
      <dsp:nvSpPr>
        <dsp:cNvPr id="0" name=""/>
        <dsp:cNvSpPr/>
      </dsp:nvSpPr>
      <dsp:spPr>
        <a:xfrm rot="10800000">
          <a:off x="0" y="2503713"/>
          <a:ext cx="10896598" cy="1263400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Accounts Receivable Meeting</a:t>
          </a:r>
        </a:p>
      </dsp:txBody>
      <dsp:txXfrm rot="-10800000">
        <a:off x="0" y="2503713"/>
        <a:ext cx="10896598" cy="443453"/>
      </dsp:txXfrm>
    </dsp:sp>
    <dsp:sp modelId="{3EB4C975-B88D-4F25-BCCE-E74E736864F5}">
      <dsp:nvSpPr>
        <dsp:cNvPr id="0" name=""/>
        <dsp:cNvSpPr/>
      </dsp:nvSpPr>
      <dsp:spPr>
        <a:xfrm>
          <a:off x="0" y="2947167"/>
          <a:ext cx="10896598" cy="37775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Rebilled claims</a:t>
          </a:r>
        </a:p>
      </dsp:txBody>
      <dsp:txXfrm>
        <a:off x="0" y="2947167"/>
        <a:ext cx="10896598" cy="377756"/>
      </dsp:txXfrm>
    </dsp:sp>
    <dsp:sp modelId="{889A837A-3EF8-4E0D-BA90-1028B512D62A}">
      <dsp:nvSpPr>
        <dsp:cNvPr id="0" name=""/>
        <dsp:cNvSpPr/>
      </dsp:nvSpPr>
      <dsp:spPr>
        <a:xfrm rot="10800000">
          <a:off x="0" y="1252635"/>
          <a:ext cx="10896598" cy="1263400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Incorrect Billing</a:t>
          </a:r>
        </a:p>
      </dsp:txBody>
      <dsp:txXfrm rot="-10800000">
        <a:off x="0" y="1252635"/>
        <a:ext cx="10896598" cy="443453"/>
      </dsp:txXfrm>
    </dsp:sp>
    <dsp:sp modelId="{943D49C9-E186-42E7-B368-EB9F4A6F92FC}">
      <dsp:nvSpPr>
        <dsp:cNvPr id="0" name=""/>
        <dsp:cNvSpPr/>
      </dsp:nvSpPr>
      <dsp:spPr>
        <a:xfrm>
          <a:off x="2083" y="1696088"/>
          <a:ext cx="6311391" cy="37775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340B pharmacy acquisition cost: $275,088</a:t>
          </a:r>
        </a:p>
      </dsp:txBody>
      <dsp:txXfrm>
        <a:off x="2083" y="1696088"/>
        <a:ext cx="6311391" cy="377756"/>
      </dsp:txXfrm>
    </dsp:sp>
    <dsp:sp modelId="{FE667D71-12A1-4120-96FA-C1290F503C2F}">
      <dsp:nvSpPr>
        <dsp:cNvPr id="0" name=""/>
        <dsp:cNvSpPr/>
      </dsp:nvSpPr>
      <dsp:spPr>
        <a:xfrm>
          <a:off x="6313474" y="1696088"/>
          <a:ext cx="4581040" cy="37775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Field reimbursement manager</a:t>
          </a:r>
        </a:p>
      </dsp:txBody>
      <dsp:txXfrm>
        <a:off x="6313474" y="1696088"/>
        <a:ext cx="4581040" cy="377756"/>
      </dsp:txXfrm>
    </dsp:sp>
    <dsp:sp modelId="{FAA05F42-33E1-4B24-8B05-595966E29FB0}">
      <dsp:nvSpPr>
        <dsp:cNvPr id="0" name=""/>
        <dsp:cNvSpPr/>
      </dsp:nvSpPr>
      <dsp:spPr>
        <a:xfrm rot="10800000">
          <a:off x="0" y="0"/>
          <a:ext cx="10896598" cy="1263400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Financial Advocate </a:t>
          </a:r>
        </a:p>
      </dsp:txBody>
      <dsp:txXfrm rot="-10800000">
        <a:off x="0" y="0"/>
        <a:ext cx="10896598" cy="443453"/>
      </dsp:txXfrm>
    </dsp:sp>
    <dsp:sp modelId="{D61FAAE0-C843-4DE5-8DD2-0BBC557034A8}">
      <dsp:nvSpPr>
        <dsp:cNvPr id="0" name=""/>
        <dsp:cNvSpPr/>
      </dsp:nvSpPr>
      <dsp:spPr>
        <a:xfrm>
          <a:off x="0" y="445009"/>
          <a:ext cx="5448299" cy="37775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Patient assistance program</a:t>
          </a:r>
        </a:p>
      </dsp:txBody>
      <dsp:txXfrm>
        <a:off x="0" y="445009"/>
        <a:ext cx="5448299" cy="377756"/>
      </dsp:txXfrm>
    </dsp:sp>
    <dsp:sp modelId="{687E05A5-AEEC-4A0F-89EF-C52C3402D2ED}">
      <dsp:nvSpPr>
        <dsp:cNvPr id="0" name=""/>
        <dsp:cNvSpPr/>
      </dsp:nvSpPr>
      <dsp:spPr>
        <a:xfrm>
          <a:off x="5448299" y="445009"/>
          <a:ext cx="5448299" cy="37775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Authorization denial/adjustment</a:t>
          </a:r>
        </a:p>
      </dsp:txBody>
      <dsp:txXfrm>
        <a:off x="5448299" y="445009"/>
        <a:ext cx="5448299" cy="37775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EB169-F2B9-42D1-8912-4FB71AE7F9C1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tx1"/>
              </a:solidFill>
            </a:rPr>
            <a:t>System Adjustments</a:t>
          </a:r>
        </a:p>
      </dsp:txBody>
      <dsp:txXfrm>
        <a:off x="1748064" y="2975"/>
        <a:ext cx="3342605" cy="2005563"/>
      </dsp:txXfrm>
    </dsp:sp>
    <dsp:sp modelId="{0D730273-25F4-43A3-BBDD-0C0B6AC417BF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solidFill>
          <a:schemeClr val="accent3">
            <a:hueOff val="5425232"/>
            <a:satOff val="-1605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tx1"/>
              </a:solidFill>
            </a:rPr>
            <a:t>Bundled Payments</a:t>
          </a:r>
        </a:p>
      </dsp:txBody>
      <dsp:txXfrm>
        <a:off x="5424930" y="2975"/>
        <a:ext cx="3342605" cy="2005563"/>
      </dsp:txXfrm>
    </dsp:sp>
    <dsp:sp modelId="{43BCCD30-89DE-4EFE-993F-F8C4919121C6}">
      <dsp:nvSpPr>
        <dsp:cNvPr id="0" name=""/>
        <dsp:cNvSpPr/>
      </dsp:nvSpPr>
      <dsp:spPr>
        <a:xfrm>
          <a:off x="1748064" y="2342799"/>
          <a:ext cx="3342605" cy="2005563"/>
        </a:xfrm>
        <a:prstGeom prst="rect">
          <a:avLst/>
        </a:prstGeom>
        <a:solidFill>
          <a:schemeClr val="accent3">
            <a:hueOff val="10850464"/>
            <a:satOff val="-32111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tx1"/>
              </a:solidFill>
            </a:rPr>
            <a:t>Denials</a:t>
          </a:r>
        </a:p>
      </dsp:txBody>
      <dsp:txXfrm>
        <a:off x="1748064" y="2342799"/>
        <a:ext cx="3342605" cy="2005563"/>
      </dsp:txXfrm>
    </dsp:sp>
    <dsp:sp modelId="{9FECEBB2-5763-4BDE-A406-F322B7911065}">
      <dsp:nvSpPr>
        <dsp:cNvPr id="0" name=""/>
        <dsp:cNvSpPr/>
      </dsp:nvSpPr>
      <dsp:spPr>
        <a:xfrm>
          <a:off x="5424930" y="2342799"/>
          <a:ext cx="3342605" cy="2005563"/>
        </a:xfrm>
        <a:prstGeom prst="rect">
          <a:avLst/>
        </a:prstGeom>
        <a:solidFill>
          <a:schemeClr val="accent3">
            <a:hueOff val="16275696"/>
            <a:satOff val="-48167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tx1"/>
              </a:solidFill>
            </a:rPr>
            <a:t>Review of Authorized Documentation</a:t>
          </a:r>
        </a:p>
      </dsp:txBody>
      <dsp:txXfrm>
        <a:off x="5424930" y="2342799"/>
        <a:ext cx="3342605" cy="20055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EEE51C-E411-4597-BBCD-8F19C39413EA}">
      <dsp:nvSpPr>
        <dsp:cNvPr id="0" name=""/>
        <dsp:cNvSpPr/>
      </dsp:nvSpPr>
      <dsp:spPr>
        <a:xfrm>
          <a:off x="3727873" y="1475"/>
          <a:ext cx="7857640" cy="714648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Patient with non-participating coverage scheduled</a:t>
          </a:r>
        </a:p>
      </dsp:txBody>
      <dsp:txXfrm>
        <a:off x="3727873" y="90806"/>
        <a:ext cx="7589647" cy="535986"/>
      </dsp:txXfrm>
    </dsp:sp>
    <dsp:sp modelId="{A8FF561E-169C-43A4-9F41-A14A2494DF18}">
      <dsp:nvSpPr>
        <dsp:cNvPr id="0" name=""/>
        <dsp:cNvSpPr/>
      </dsp:nvSpPr>
      <dsp:spPr>
        <a:xfrm>
          <a:off x="3105" y="1475"/>
          <a:ext cx="3724767" cy="71464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Phone Room </a:t>
          </a:r>
        </a:p>
      </dsp:txBody>
      <dsp:txXfrm>
        <a:off x="37991" y="36361"/>
        <a:ext cx="3654995" cy="644876"/>
      </dsp:txXfrm>
    </dsp:sp>
    <dsp:sp modelId="{992D284F-EE4C-4E62-B299-45F42B2B330A}">
      <dsp:nvSpPr>
        <dsp:cNvPr id="0" name=""/>
        <dsp:cNvSpPr/>
      </dsp:nvSpPr>
      <dsp:spPr>
        <a:xfrm>
          <a:off x="3702075" y="787588"/>
          <a:ext cx="7881131" cy="714648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Checks patient in</a:t>
          </a:r>
        </a:p>
      </dsp:txBody>
      <dsp:txXfrm>
        <a:off x="3702075" y="876919"/>
        <a:ext cx="7613138" cy="535986"/>
      </dsp:txXfrm>
    </dsp:sp>
    <dsp:sp modelId="{88001C32-6DFA-42E4-80B3-652C7B62CFA3}">
      <dsp:nvSpPr>
        <dsp:cNvPr id="0" name=""/>
        <dsp:cNvSpPr/>
      </dsp:nvSpPr>
      <dsp:spPr>
        <a:xfrm>
          <a:off x="5412" y="787588"/>
          <a:ext cx="3696662" cy="71464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Front Desk</a:t>
          </a:r>
        </a:p>
      </dsp:txBody>
      <dsp:txXfrm>
        <a:off x="40298" y="822474"/>
        <a:ext cx="3626890" cy="644876"/>
      </dsp:txXfrm>
    </dsp:sp>
    <dsp:sp modelId="{67354431-70F0-49FC-8646-2CCC5D6CDA55}">
      <dsp:nvSpPr>
        <dsp:cNvPr id="0" name=""/>
        <dsp:cNvSpPr/>
      </dsp:nvSpPr>
      <dsp:spPr>
        <a:xfrm>
          <a:off x="3687652" y="1573701"/>
          <a:ext cx="7895495" cy="714648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Office visit and plans treatment/next steps</a:t>
          </a:r>
        </a:p>
      </dsp:txBody>
      <dsp:txXfrm>
        <a:off x="3687652" y="1663032"/>
        <a:ext cx="7627502" cy="535986"/>
      </dsp:txXfrm>
    </dsp:sp>
    <dsp:sp modelId="{565128AB-C71E-41C2-835E-57EF53B24FB2}">
      <dsp:nvSpPr>
        <dsp:cNvPr id="0" name=""/>
        <dsp:cNvSpPr/>
      </dsp:nvSpPr>
      <dsp:spPr>
        <a:xfrm>
          <a:off x="5472" y="1573701"/>
          <a:ext cx="3682179" cy="71464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Care Team</a:t>
          </a:r>
        </a:p>
      </dsp:txBody>
      <dsp:txXfrm>
        <a:off x="40358" y="1608587"/>
        <a:ext cx="3612407" cy="644876"/>
      </dsp:txXfrm>
    </dsp:sp>
    <dsp:sp modelId="{7D0CD719-9BBD-44D9-8BF3-B204AF58DE73}">
      <dsp:nvSpPr>
        <dsp:cNvPr id="0" name=""/>
        <dsp:cNvSpPr/>
      </dsp:nvSpPr>
      <dsp:spPr>
        <a:xfrm>
          <a:off x="3709595" y="2359814"/>
          <a:ext cx="7877493" cy="714648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Identifies non-participating coverage</a:t>
          </a:r>
        </a:p>
      </dsp:txBody>
      <dsp:txXfrm>
        <a:off x="3709595" y="2449145"/>
        <a:ext cx="7609500" cy="535986"/>
      </dsp:txXfrm>
    </dsp:sp>
    <dsp:sp modelId="{D63C3B04-B249-47E1-872E-4E1CECCF21AF}">
      <dsp:nvSpPr>
        <dsp:cNvPr id="0" name=""/>
        <dsp:cNvSpPr/>
      </dsp:nvSpPr>
      <dsp:spPr>
        <a:xfrm>
          <a:off x="1531" y="2359814"/>
          <a:ext cx="3708064" cy="71464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Authorization Team</a:t>
          </a:r>
        </a:p>
      </dsp:txBody>
      <dsp:txXfrm>
        <a:off x="36417" y="2394700"/>
        <a:ext cx="3638292" cy="644876"/>
      </dsp:txXfrm>
    </dsp:sp>
    <dsp:sp modelId="{6A25067F-2707-49B5-A7EA-E7B386789B92}">
      <dsp:nvSpPr>
        <dsp:cNvPr id="0" name=""/>
        <dsp:cNvSpPr/>
      </dsp:nvSpPr>
      <dsp:spPr>
        <a:xfrm>
          <a:off x="3742468" y="3145927"/>
          <a:ext cx="7842945" cy="714648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Denied office visit</a:t>
          </a:r>
        </a:p>
      </dsp:txBody>
      <dsp:txXfrm>
        <a:off x="3742468" y="3235258"/>
        <a:ext cx="7574952" cy="535986"/>
      </dsp:txXfrm>
    </dsp:sp>
    <dsp:sp modelId="{E33D3138-CA2A-42ED-A477-5FF89DBF98E1}">
      <dsp:nvSpPr>
        <dsp:cNvPr id="0" name=""/>
        <dsp:cNvSpPr/>
      </dsp:nvSpPr>
      <dsp:spPr>
        <a:xfrm>
          <a:off x="3205" y="3145927"/>
          <a:ext cx="3739263" cy="71464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Claim</a:t>
          </a:r>
        </a:p>
      </dsp:txBody>
      <dsp:txXfrm>
        <a:off x="38091" y="3180813"/>
        <a:ext cx="3669491" cy="644876"/>
      </dsp:txXfrm>
    </dsp:sp>
    <dsp:sp modelId="{4CD30805-0BC5-444F-B526-5B721C341730}">
      <dsp:nvSpPr>
        <dsp:cNvPr id="0" name=""/>
        <dsp:cNvSpPr/>
      </dsp:nvSpPr>
      <dsp:spPr>
        <a:xfrm>
          <a:off x="3726053" y="4120953"/>
          <a:ext cx="7862566" cy="714648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Burden of bad news</a:t>
          </a:r>
        </a:p>
      </dsp:txBody>
      <dsp:txXfrm>
        <a:off x="3726053" y="4210284"/>
        <a:ext cx="7594573" cy="535986"/>
      </dsp:txXfrm>
    </dsp:sp>
    <dsp:sp modelId="{BCF2C9FD-4986-41E4-ACD3-EDD68E8483FF}">
      <dsp:nvSpPr>
        <dsp:cNvPr id="0" name=""/>
        <dsp:cNvSpPr/>
      </dsp:nvSpPr>
      <dsp:spPr>
        <a:xfrm>
          <a:off x="5149" y="3932040"/>
          <a:ext cx="3715753" cy="103626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Financial Advocacy Team</a:t>
          </a:r>
        </a:p>
      </dsp:txBody>
      <dsp:txXfrm>
        <a:off x="55735" y="3982626"/>
        <a:ext cx="3614581" cy="9350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EEE51C-E411-4597-BBCD-8F19C39413EA}">
      <dsp:nvSpPr>
        <dsp:cNvPr id="0" name=""/>
        <dsp:cNvSpPr/>
      </dsp:nvSpPr>
      <dsp:spPr>
        <a:xfrm>
          <a:off x="3079790" y="1356"/>
          <a:ext cx="7810198" cy="2334262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Patient with non-participating coverage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Script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Referral to financial advocacy team</a:t>
          </a:r>
        </a:p>
      </dsp:txBody>
      <dsp:txXfrm>
        <a:off x="3079790" y="293139"/>
        <a:ext cx="6934850" cy="1750696"/>
      </dsp:txXfrm>
    </dsp:sp>
    <dsp:sp modelId="{A8FF561E-169C-43A4-9F41-A14A2494DF18}">
      <dsp:nvSpPr>
        <dsp:cNvPr id="0" name=""/>
        <dsp:cNvSpPr/>
      </dsp:nvSpPr>
      <dsp:spPr>
        <a:xfrm>
          <a:off x="2875" y="0"/>
          <a:ext cx="3073181" cy="228657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Phone Room </a:t>
          </a:r>
        </a:p>
      </dsp:txBody>
      <dsp:txXfrm>
        <a:off x="114497" y="111622"/>
        <a:ext cx="2849937" cy="2063335"/>
      </dsp:txXfrm>
    </dsp:sp>
    <dsp:sp modelId="{4CD30805-0BC5-444F-B526-5B721C341730}">
      <dsp:nvSpPr>
        <dsp:cNvPr id="0" name=""/>
        <dsp:cNvSpPr/>
      </dsp:nvSpPr>
      <dsp:spPr>
        <a:xfrm>
          <a:off x="3169743" y="2497850"/>
          <a:ext cx="7726855" cy="2326074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Reviews options:</a:t>
          </a:r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Identify participating facilities</a:t>
          </a:r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Identify change of coverage options</a:t>
          </a:r>
        </a:p>
      </dsp:txBody>
      <dsp:txXfrm>
        <a:off x="3169743" y="2788609"/>
        <a:ext cx="6854577" cy="1744556"/>
      </dsp:txXfrm>
    </dsp:sp>
    <dsp:sp modelId="{BCF2C9FD-4986-41E4-ACD3-EDD68E8483FF}">
      <dsp:nvSpPr>
        <dsp:cNvPr id="0" name=""/>
        <dsp:cNvSpPr/>
      </dsp:nvSpPr>
      <dsp:spPr>
        <a:xfrm>
          <a:off x="0" y="2532635"/>
          <a:ext cx="3167149" cy="2141822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Financial Advocacy Team</a:t>
          </a:r>
        </a:p>
      </dsp:txBody>
      <dsp:txXfrm>
        <a:off x="104555" y="2637190"/>
        <a:ext cx="2958039" cy="19327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D284F-EE4C-4E62-B299-45F42B2B330A}">
      <dsp:nvSpPr>
        <dsp:cNvPr id="0" name=""/>
        <dsp:cNvSpPr/>
      </dsp:nvSpPr>
      <dsp:spPr>
        <a:xfrm>
          <a:off x="4359703" y="839"/>
          <a:ext cx="6531574" cy="2055964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Checks patient in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Updates new coverage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Or inactive Coverage</a:t>
          </a:r>
        </a:p>
      </dsp:txBody>
      <dsp:txXfrm>
        <a:off x="4359703" y="257835"/>
        <a:ext cx="5760588" cy="1541973"/>
      </dsp:txXfrm>
    </dsp:sp>
    <dsp:sp modelId="{88001C32-6DFA-42E4-80B3-652C7B62CFA3}">
      <dsp:nvSpPr>
        <dsp:cNvPr id="0" name=""/>
        <dsp:cNvSpPr/>
      </dsp:nvSpPr>
      <dsp:spPr>
        <a:xfrm>
          <a:off x="5320" y="93398"/>
          <a:ext cx="4354383" cy="187084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Front Desk</a:t>
          </a:r>
        </a:p>
      </dsp:txBody>
      <dsp:txXfrm>
        <a:off x="96647" y="184725"/>
        <a:ext cx="4171729" cy="1688193"/>
      </dsp:txXfrm>
    </dsp:sp>
    <dsp:sp modelId="{67354431-70F0-49FC-8646-2CCC5D6CDA55}">
      <dsp:nvSpPr>
        <dsp:cNvPr id="0" name=""/>
        <dsp:cNvSpPr/>
      </dsp:nvSpPr>
      <dsp:spPr>
        <a:xfrm>
          <a:off x="4358639" y="2155940"/>
          <a:ext cx="6537959" cy="991361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Received</a:t>
          </a:r>
        </a:p>
      </dsp:txBody>
      <dsp:txXfrm>
        <a:off x="4358639" y="2279860"/>
        <a:ext cx="6166199" cy="743521"/>
      </dsp:txXfrm>
    </dsp:sp>
    <dsp:sp modelId="{565128AB-C71E-41C2-835E-57EF53B24FB2}">
      <dsp:nvSpPr>
        <dsp:cNvPr id="0" name=""/>
        <dsp:cNvSpPr/>
      </dsp:nvSpPr>
      <dsp:spPr>
        <a:xfrm>
          <a:off x="0" y="2155940"/>
          <a:ext cx="4358639" cy="99136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Treatment</a:t>
          </a:r>
        </a:p>
      </dsp:txBody>
      <dsp:txXfrm>
        <a:off x="48394" y="2204334"/>
        <a:ext cx="4261851" cy="894573"/>
      </dsp:txXfrm>
    </dsp:sp>
    <dsp:sp modelId="{7D0CD719-9BBD-44D9-8BF3-B204AF58DE73}">
      <dsp:nvSpPr>
        <dsp:cNvPr id="0" name=""/>
        <dsp:cNvSpPr/>
      </dsp:nvSpPr>
      <dsp:spPr>
        <a:xfrm>
          <a:off x="4358639" y="3246437"/>
          <a:ext cx="6537959" cy="991361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Infusion denied</a:t>
          </a:r>
        </a:p>
      </dsp:txBody>
      <dsp:txXfrm>
        <a:off x="4358639" y="3370357"/>
        <a:ext cx="6166199" cy="743521"/>
      </dsp:txXfrm>
    </dsp:sp>
    <dsp:sp modelId="{D63C3B04-B249-47E1-872E-4E1CECCF21AF}">
      <dsp:nvSpPr>
        <dsp:cNvPr id="0" name=""/>
        <dsp:cNvSpPr/>
      </dsp:nvSpPr>
      <dsp:spPr>
        <a:xfrm>
          <a:off x="0" y="3246437"/>
          <a:ext cx="4358639" cy="99136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Claim</a:t>
          </a:r>
        </a:p>
      </dsp:txBody>
      <dsp:txXfrm>
        <a:off x="48394" y="3294831"/>
        <a:ext cx="4261851" cy="8945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8D95C-E5FD-463D-A6E5-8E160E671255}">
      <dsp:nvSpPr>
        <dsp:cNvPr id="0" name=""/>
        <dsp:cNvSpPr/>
      </dsp:nvSpPr>
      <dsp:spPr>
        <a:xfrm>
          <a:off x="0" y="723365"/>
          <a:ext cx="3066351" cy="23838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New coverage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Inactive coverage</a:t>
          </a:r>
        </a:p>
      </dsp:txBody>
      <dsp:txXfrm>
        <a:off x="54860" y="778225"/>
        <a:ext cx="2956631" cy="1763343"/>
      </dsp:txXfrm>
    </dsp:sp>
    <dsp:sp modelId="{2AD53043-2E64-4224-83E5-010B5C40B5D1}">
      <dsp:nvSpPr>
        <dsp:cNvPr id="0" name=""/>
        <dsp:cNvSpPr/>
      </dsp:nvSpPr>
      <dsp:spPr>
        <a:xfrm>
          <a:off x="1816851" y="1450153"/>
          <a:ext cx="3090482" cy="3090482"/>
        </a:xfrm>
        <a:prstGeom prst="leftCircularArrow">
          <a:avLst>
            <a:gd name="adj1" fmla="val 3573"/>
            <a:gd name="adj2" fmla="val 444061"/>
            <a:gd name="adj3" fmla="val 2219179"/>
            <a:gd name="adj4" fmla="val 9024097"/>
            <a:gd name="adj5" fmla="val 416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8397CA3-5C7B-4864-BD02-8D51FFE5EFFC}">
      <dsp:nvSpPr>
        <dsp:cNvPr id="0" name=""/>
        <dsp:cNvSpPr/>
      </dsp:nvSpPr>
      <dsp:spPr>
        <a:xfrm>
          <a:off x="973570" y="2785755"/>
          <a:ext cx="2297854" cy="9137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Change of Insurance</a:t>
          </a:r>
        </a:p>
      </dsp:txBody>
      <dsp:txXfrm>
        <a:off x="1000334" y="2812519"/>
        <a:ext cx="2244326" cy="860252"/>
      </dsp:txXfrm>
    </dsp:sp>
    <dsp:sp modelId="{C8B58CF6-EC91-479E-9762-77AF31808AF9}">
      <dsp:nvSpPr>
        <dsp:cNvPr id="0" name=""/>
        <dsp:cNvSpPr/>
      </dsp:nvSpPr>
      <dsp:spPr>
        <a:xfrm>
          <a:off x="3797205" y="1022718"/>
          <a:ext cx="2729489" cy="23046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8137848"/>
              <a:satOff val="-24084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COBRA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Losing coverage</a:t>
          </a:r>
        </a:p>
      </dsp:txBody>
      <dsp:txXfrm>
        <a:off x="3850242" y="1569613"/>
        <a:ext cx="2623415" cy="1704736"/>
      </dsp:txXfrm>
    </dsp:sp>
    <dsp:sp modelId="{5FD60723-8360-4D34-BE73-7A8F31A63BA3}">
      <dsp:nvSpPr>
        <dsp:cNvPr id="0" name=""/>
        <dsp:cNvSpPr/>
      </dsp:nvSpPr>
      <dsp:spPr>
        <a:xfrm>
          <a:off x="5260230" y="-292951"/>
          <a:ext cx="3501809" cy="3501809"/>
        </a:xfrm>
        <a:prstGeom prst="circularArrow">
          <a:avLst>
            <a:gd name="adj1" fmla="val 3153"/>
            <a:gd name="adj2" fmla="val 388012"/>
            <a:gd name="adj3" fmla="val 19437224"/>
            <a:gd name="adj4" fmla="val 12576257"/>
            <a:gd name="adj5" fmla="val 3679"/>
          </a:avLst>
        </a:prstGeom>
        <a:solidFill>
          <a:schemeClr val="accent3">
            <a:hueOff val="16275696"/>
            <a:satOff val="-48167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42A610F-6331-40ED-B8B9-9CBAEBF84DF1}">
      <dsp:nvSpPr>
        <dsp:cNvPr id="0" name=""/>
        <dsp:cNvSpPr/>
      </dsp:nvSpPr>
      <dsp:spPr>
        <a:xfrm>
          <a:off x="4443870" y="652084"/>
          <a:ext cx="2297854" cy="913780"/>
        </a:xfrm>
        <a:prstGeom prst="roundRect">
          <a:avLst>
            <a:gd name="adj" fmla="val 10000"/>
          </a:avLst>
        </a:prstGeom>
        <a:solidFill>
          <a:schemeClr val="accent3">
            <a:hueOff val="8137848"/>
            <a:satOff val="-24084"/>
            <a:lumOff val="-588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Future Changes</a:t>
          </a:r>
        </a:p>
      </dsp:txBody>
      <dsp:txXfrm>
        <a:off x="4470634" y="678848"/>
        <a:ext cx="2244326" cy="860252"/>
      </dsp:txXfrm>
    </dsp:sp>
    <dsp:sp modelId="{1106F825-90B4-47BE-87ED-CDD73ED6ABB0}">
      <dsp:nvSpPr>
        <dsp:cNvPr id="0" name=""/>
        <dsp:cNvSpPr/>
      </dsp:nvSpPr>
      <dsp:spPr>
        <a:xfrm>
          <a:off x="7192847" y="1109591"/>
          <a:ext cx="3019691" cy="2132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275696"/>
              <a:satOff val="-48167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Authorization team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Care team</a:t>
          </a:r>
        </a:p>
      </dsp:txBody>
      <dsp:txXfrm>
        <a:off x="7241914" y="1158658"/>
        <a:ext cx="2921557" cy="1577131"/>
      </dsp:txXfrm>
    </dsp:sp>
    <dsp:sp modelId="{863839BB-DEA5-49A3-8FA6-D05936CCE1A1}">
      <dsp:nvSpPr>
        <dsp:cNvPr id="0" name=""/>
        <dsp:cNvSpPr/>
      </dsp:nvSpPr>
      <dsp:spPr>
        <a:xfrm>
          <a:off x="8059271" y="2784856"/>
          <a:ext cx="2297854" cy="913780"/>
        </a:xfrm>
        <a:prstGeom prst="roundRect">
          <a:avLst>
            <a:gd name="adj" fmla="val 10000"/>
          </a:avLst>
        </a:prstGeom>
        <a:solidFill>
          <a:schemeClr val="accent3">
            <a:hueOff val="16275696"/>
            <a:satOff val="-48167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</a:rPr>
            <a:t>Real-Time Communication</a:t>
          </a:r>
        </a:p>
      </dsp:txBody>
      <dsp:txXfrm>
        <a:off x="8086035" y="2811620"/>
        <a:ext cx="2244326" cy="8602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D284F-EE4C-4E62-B299-45F42B2B330A}">
      <dsp:nvSpPr>
        <dsp:cNvPr id="0" name=""/>
        <dsp:cNvSpPr/>
      </dsp:nvSpPr>
      <dsp:spPr>
        <a:xfrm>
          <a:off x="3852876" y="0"/>
          <a:ext cx="7043722" cy="2630970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Checks patient in</a:t>
          </a:r>
          <a:endParaRPr lang="en-US" sz="28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Updates new coverage or inactive coverage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Notifies in real time</a:t>
          </a:r>
        </a:p>
      </dsp:txBody>
      <dsp:txXfrm>
        <a:off x="3852876" y="328871"/>
        <a:ext cx="6057108" cy="1973228"/>
      </dsp:txXfrm>
    </dsp:sp>
    <dsp:sp modelId="{88001C32-6DFA-42E4-80B3-652C7B62CFA3}">
      <dsp:nvSpPr>
        <dsp:cNvPr id="0" name=""/>
        <dsp:cNvSpPr/>
      </dsp:nvSpPr>
      <dsp:spPr>
        <a:xfrm>
          <a:off x="2507" y="85681"/>
          <a:ext cx="3847861" cy="246192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Front Desk</a:t>
          </a:r>
        </a:p>
      </dsp:txBody>
      <dsp:txXfrm>
        <a:off x="122688" y="205862"/>
        <a:ext cx="3607499" cy="22215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354431-70F0-49FC-8646-2CCC5D6CDA55}">
      <dsp:nvSpPr>
        <dsp:cNvPr id="0" name=""/>
        <dsp:cNvSpPr/>
      </dsp:nvSpPr>
      <dsp:spPr>
        <a:xfrm>
          <a:off x="3952353" y="0"/>
          <a:ext cx="7298683" cy="2906869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Subject matter experts</a:t>
          </a:r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Reviews new coverage</a:t>
          </a:r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Preferred drug 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Immediate authorization request</a:t>
          </a:r>
        </a:p>
      </dsp:txBody>
      <dsp:txXfrm>
        <a:off x="3952353" y="363359"/>
        <a:ext cx="6208607" cy="2180151"/>
      </dsp:txXfrm>
    </dsp:sp>
    <dsp:sp modelId="{565128AB-C71E-41C2-835E-57EF53B24FB2}">
      <dsp:nvSpPr>
        <dsp:cNvPr id="0" name=""/>
        <dsp:cNvSpPr/>
      </dsp:nvSpPr>
      <dsp:spPr>
        <a:xfrm>
          <a:off x="207" y="46849"/>
          <a:ext cx="3977722" cy="281381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Authorization Team: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New Coverage</a:t>
          </a:r>
        </a:p>
      </dsp:txBody>
      <dsp:txXfrm>
        <a:off x="137566" y="184208"/>
        <a:ext cx="3703004" cy="253909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0CD719-9BBD-44D9-8BF3-B204AF58DE73}">
      <dsp:nvSpPr>
        <dsp:cNvPr id="0" name=""/>
        <dsp:cNvSpPr/>
      </dsp:nvSpPr>
      <dsp:spPr>
        <a:xfrm>
          <a:off x="3559749" y="141608"/>
          <a:ext cx="7331263" cy="2964029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Promptly assess coverage options</a:t>
          </a:r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COBRA	</a:t>
          </a:r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Medical assistance</a:t>
          </a:r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Affordable Care Act (ACA) plan</a:t>
          </a:r>
        </a:p>
      </dsp:txBody>
      <dsp:txXfrm>
        <a:off x="3559749" y="512112"/>
        <a:ext cx="6219752" cy="2223021"/>
      </dsp:txXfrm>
    </dsp:sp>
    <dsp:sp modelId="{D63C3B04-B249-47E1-872E-4E1CECCF21AF}">
      <dsp:nvSpPr>
        <dsp:cNvPr id="0" name=""/>
        <dsp:cNvSpPr/>
      </dsp:nvSpPr>
      <dsp:spPr>
        <a:xfrm>
          <a:off x="5585" y="3642"/>
          <a:ext cx="3554164" cy="323996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Financial Advocacy Team: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Inactive Coverage</a:t>
          </a:r>
        </a:p>
      </dsp:txBody>
      <dsp:txXfrm>
        <a:off x="163747" y="161804"/>
        <a:ext cx="3237840" cy="2923637"/>
      </dsp:txXfrm>
    </dsp:sp>
    <dsp:sp modelId="{9D1AD8A4-4ECA-4988-9105-714403F092E4}">
      <dsp:nvSpPr>
        <dsp:cNvPr id="0" name=""/>
        <dsp:cNvSpPr/>
      </dsp:nvSpPr>
      <dsp:spPr>
        <a:xfrm>
          <a:off x="3620064" y="3592466"/>
          <a:ext cx="7274482" cy="970209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0" kern="1200" dirty="0"/>
            <a:t>Notified of potential treatment hold</a:t>
          </a:r>
        </a:p>
      </dsp:txBody>
      <dsp:txXfrm>
        <a:off x="3620064" y="3713742"/>
        <a:ext cx="6910654" cy="727657"/>
      </dsp:txXfrm>
    </dsp:sp>
    <dsp:sp modelId="{0A12ED06-BD18-4C60-98A8-7072FA708BA7}">
      <dsp:nvSpPr>
        <dsp:cNvPr id="0" name=""/>
        <dsp:cNvSpPr/>
      </dsp:nvSpPr>
      <dsp:spPr>
        <a:xfrm>
          <a:off x="2052" y="3382598"/>
          <a:ext cx="3618011" cy="138994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Care Team</a:t>
          </a:r>
        </a:p>
      </dsp:txBody>
      <dsp:txXfrm>
        <a:off x="69903" y="3450449"/>
        <a:ext cx="3482309" cy="125424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73387-B1DD-48D1-B02D-39293C799FDD}">
      <dsp:nvSpPr>
        <dsp:cNvPr id="0" name=""/>
        <dsp:cNvSpPr/>
      </dsp:nvSpPr>
      <dsp:spPr>
        <a:xfrm>
          <a:off x="739521" y="885926"/>
          <a:ext cx="2950931" cy="2579485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Fee-for-service to managed care</a:t>
          </a:r>
        </a:p>
      </dsp:txBody>
      <dsp:txXfrm>
        <a:off x="1477254" y="1272849"/>
        <a:ext cx="1438579" cy="1805639"/>
      </dsp:txXfrm>
    </dsp:sp>
    <dsp:sp modelId="{74BC008A-F7FC-4931-B83F-9DB64853CB6B}">
      <dsp:nvSpPr>
        <dsp:cNvPr id="0" name=""/>
        <dsp:cNvSpPr/>
      </dsp:nvSpPr>
      <dsp:spPr>
        <a:xfrm>
          <a:off x="1788" y="1437936"/>
          <a:ext cx="1475465" cy="147546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Medicaid Changes</a:t>
          </a:r>
        </a:p>
      </dsp:txBody>
      <dsp:txXfrm>
        <a:off x="217865" y="1654013"/>
        <a:ext cx="1043311" cy="1043311"/>
      </dsp:txXfrm>
    </dsp:sp>
    <dsp:sp modelId="{2ECC4510-669A-41C0-B2C9-2A2D7FC5FC46}">
      <dsp:nvSpPr>
        <dsp:cNvPr id="0" name=""/>
        <dsp:cNvSpPr/>
      </dsp:nvSpPr>
      <dsp:spPr>
        <a:xfrm>
          <a:off x="4483574" y="885926"/>
          <a:ext cx="3209019" cy="2579485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8333236"/>
            <a:satOff val="-28598"/>
            <a:lumOff val="-191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8333236"/>
              <a:satOff val="-28598"/>
              <a:lumOff val="-19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Preferred drug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Mandated drugs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Specialty 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Site of service</a:t>
          </a:r>
        </a:p>
      </dsp:txBody>
      <dsp:txXfrm>
        <a:off x="5285829" y="1272849"/>
        <a:ext cx="1564397" cy="1805639"/>
      </dsp:txXfrm>
    </dsp:sp>
    <dsp:sp modelId="{4AC2DFEB-4500-4491-B024-E5F3885DF9F8}">
      <dsp:nvSpPr>
        <dsp:cNvPr id="0" name=""/>
        <dsp:cNvSpPr/>
      </dsp:nvSpPr>
      <dsp:spPr>
        <a:xfrm>
          <a:off x="3781577" y="1372617"/>
          <a:ext cx="1475465" cy="1475465"/>
        </a:xfrm>
        <a:prstGeom prst="ellipse">
          <a:avLst/>
        </a:prstGeom>
        <a:solidFill>
          <a:schemeClr val="accent3">
            <a:hueOff val="8137848"/>
            <a:satOff val="-24084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Treatment</a:t>
          </a:r>
        </a:p>
      </dsp:txBody>
      <dsp:txXfrm>
        <a:off x="3997654" y="1588694"/>
        <a:ext cx="1043311" cy="1043311"/>
      </dsp:txXfrm>
    </dsp:sp>
    <dsp:sp modelId="{DE05D431-C9D4-4C81-A125-A4A081BFD645}">
      <dsp:nvSpPr>
        <dsp:cNvPr id="0" name=""/>
        <dsp:cNvSpPr/>
      </dsp:nvSpPr>
      <dsp:spPr>
        <a:xfrm>
          <a:off x="8304278" y="885926"/>
          <a:ext cx="3571895" cy="2579485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16666472"/>
            <a:satOff val="-57197"/>
            <a:lumOff val="-383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6666472"/>
              <a:satOff val="-57197"/>
              <a:lumOff val="-38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Documentation</a:t>
          </a:r>
        </a:p>
      </dsp:txBody>
      <dsp:txXfrm>
        <a:off x="9197252" y="1272849"/>
        <a:ext cx="1776101" cy="1805639"/>
      </dsp:txXfrm>
    </dsp:sp>
    <dsp:sp modelId="{0CCCA360-FB12-4983-835A-A7879B3D6352}">
      <dsp:nvSpPr>
        <dsp:cNvPr id="0" name=""/>
        <dsp:cNvSpPr/>
      </dsp:nvSpPr>
      <dsp:spPr>
        <a:xfrm>
          <a:off x="7776135" y="1419596"/>
          <a:ext cx="1475465" cy="1475465"/>
        </a:xfrm>
        <a:prstGeom prst="ellipse">
          <a:avLst/>
        </a:prstGeom>
        <a:solidFill>
          <a:schemeClr val="accent3">
            <a:hueOff val="16275696"/>
            <a:satOff val="-48167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Coding</a:t>
          </a:r>
        </a:p>
      </dsp:txBody>
      <dsp:txXfrm>
        <a:off x="7992212" y="1635673"/>
        <a:ext cx="1043311" cy="10433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6605C1-E339-460C-B549-C6FD3D52E5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C4740C-8D46-461D-9609-2D6EF24049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CE8D8-D5E8-407F-A6FF-8ED6B1C47670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45E76-CC70-4265-B899-F0D2DCE9BB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968F4-0599-4B2D-9526-0DAE8391D52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B03AD-8055-48EF-ACE7-7E31E6D3C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99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12D99-2AA5-4EC2-841E-D102ED1C3D12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13F61-D2B5-4959-A8AF-05AE4104B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95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Contractual Allowed Amount Build</a:t>
            </a:r>
          </a:p>
          <a:p>
            <a:r>
              <a:rPr lang="en-US" dirty="0"/>
              <a:t>Adjustment Report</a:t>
            </a:r>
          </a:p>
          <a:p>
            <a:pPr lvl="1"/>
            <a:r>
              <a:rPr lang="en-US" dirty="0"/>
              <a:t>Trends for referral/authorization</a:t>
            </a:r>
          </a:p>
          <a:p>
            <a:endParaRPr lang="en-US" dirty="0"/>
          </a:p>
          <a:p>
            <a:r>
              <a:rPr lang="en-US" dirty="0"/>
              <a:t>Inconsistent Diagnosis</a:t>
            </a:r>
          </a:p>
          <a:p>
            <a:r>
              <a:rPr lang="en-US" dirty="0"/>
              <a:t>Payer Escalation</a:t>
            </a:r>
          </a:p>
          <a:p>
            <a:pPr lvl="1"/>
            <a:r>
              <a:rPr lang="en-US" dirty="0"/>
              <a:t>Authorized Diagnosis Denied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13F61-D2B5-4959-A8AF-05AE4104BEE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33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763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66268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D4536DF9-46F8-43AB-ABC7-1AEFB482C1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84" r="29615" b="41860"/>
          <a:stretch/>
        </p:blipFill>
        <p:spPr>
          <a:xfrm>
            <a:off x="0" y="5953048"/>
            <a:ext cx="2119222" cy="90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66268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51A5D9B-FD97-4CF2-A2F3-EA153C4088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84" r="29615" b="41860"/>
          <a:stretch/>
        </p:blipFill>
        <p:spPr>
          <a:xfrm>
            <a:off x="0" y="5953048"/>
            <a:ext cx="2119222" cy="90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58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 b="1">
                <a:solidFill>
                  <a:srgbClr val="66268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6699-E164-40C0-A2F6-E903C0D1681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E0B4-C020-684D-AF83-AEDA2DC3715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1BE76028-FF8A-4598-B8E4-FAE48C5C5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84" r="29615" b="41860"/>
          <a:stretch/>
        </p:blipFill>
        <p:spPr>
          <a:xfrm>
            <a:off x="0" y="5953048"/>
            <a:ext cx="2119222" cy="90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94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66268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6699-E164-40C0-A2F6-E903C0D1681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E0B4-C020-684D-AF83-AEDA2DC3715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CAFBFABC-0108-469A-9EA4-F280B689E0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84" r="29615" b="41860"/>
          <a:stretch/>
        </p:blipFill>
        <p:spPr>
          <a:xfrm>
            <a:off x="0" y="5953048"/>
            <a:ext cx="2119222" cy="90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65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6699-E164-40C0-A2F6-E903C0D1681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E0B4-C020-684D-AF83-AEDA2DC3715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70385973-89CB-4AC5-8B14-3909BC1F3A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84" r="29615" b="41860"/>
          <a:stretch/>
        </p:blipFill>
        <p:spPr>
          <a:xfrm>
            <a:off x="0" y="5953048"/>
            <a:ext cx="2119222" cy="90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19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6699-E164-40C0-A2F6-E903C0D1681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2A36-3393-48E6-806A-78219B585A1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6BEC37B-8C0A-4A53-B3ED-E547D8BA7E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84" r="29615" b="41860"/>
          <a:stretch/>
        </p:blipFill>
        <p:spPr>
          <a:xfrm>
            <a:off x="0" y="5953048"/>
            <a:ext cx="2119222" cy="90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58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6699-E164-40C0-A2F6-E903C0D1681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2A36-3393-48E6-806A-78219B585A1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BA59E7D1-43F5-4587-A6CB-8E4B2744E5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84" r="29615" b="41860"/>
          <a:stretch/>
        </p:blipFill>
        <p:spPr>
          <a:xfrm>
            <a:off x="0" y="5953048"/>
            <a:ext cx="2119222" cy="90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55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C6699-E164-40C0-A2F6-E903C0D1681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12A36-3393-48E6-806A-78219B585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5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Angie.Santiago@Jefferson.Edu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29784"/>
          </a:xfrm>
        </p:spPr>
        <p:txBody>
          <a:bodyPr>
            <a:normAutofit/>
          </a:bodyPr>
          <a:lstStyle/>
          <a:p>
            <a:r>
              <a:rPr lang="en-US" sz="4800" dirty="0"/>
              <a:t>Cross-Functional Communication to</a:t>
            </a:r>
            <a:br>
              <a:rPr lang="en-US" sz="4800" dirty="0"/>
            </a:br>
            <a:r>
              <a:rPr lang="en-US" sz="4800" dirty="0"/>
              <a:t>Improve Revenue Cycle Management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9100" y="3429000"/>
            <a:ext cx="11353800" cy="233731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3600" dirty="0"/>
              <a:t>Angie Santiago, CRCS</a:t>
            </a:r>
            <a:endParaRPr lang="en-US" sz="36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/>
              <a:t>Manager, Oncology Financial Advocacy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/>
              <a:t>Sidney Kimmel Cancer Center at the Thomas Jefferson University Health System</a:t>
            </a:r>
          </a:p>
        </p:txBody>
      </p:sp>
    </p:spTree>
    <p:extLst>
      <p:ext uri="{BB962C8B-B14F-4D97-AF65-F5344CB8AC3E}">
        <p14:creationId xmlns:p14="http://schemas.microsoft.com/office/powerpoint/2010/main" val="2586253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89917"/>
            <a:ext cx="10515600" cy="935355"/>
          </a:xfrm>
        </p:spPr>
        <p:txBody>
          <a:bodyPr>
            <a:normAutofit/>
          </a:bodyPr>
          <a:lstStyle/>
          <a:p>
            <a:r>
              <a:rPr lang="en-US" dirty="0"/>
              <a:t>Workflow: Change of Coverage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32173469"/>
              </p:ext>
            </p:extLst>
          </p:nvPr>
        </p:nvGraphicFramePr>
        <p:xfrm>
          <a:off x="457589" y="1925742"/>
          <a:ext cx="11276822" cy="2907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0384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89917"/>
            <a:ext cx="10515600" cy="935355"/>
          </a:xfrm>
        </p:spPr>
        <p:txBody>
          <a:bodyPr>
            <a:normAutofit/>
          </a:bodyPr>
          <a:lstStyle/>
          <a:p>
            <a:r>
              <a:rPr lang="en-US" dirty="0"/>
              <a:t>Workflow: Change of Coverage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17327066"/>
              </p:ext>
            </p:extLst>
          </p:nvPr>
        </p:nvGraphicFramePr>
        <p:xfrm>
          <a:off x="838200" y="1100832"/>
          <a:ext cx="10896599" cy="4776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8240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3833"/>
            <a:ext cx="12192000" cy="1325562"/>
          </a:xfrm>
        </p:spPr>
        <p:txBody>
          <a:bodyPr>
            <a:noAutofit/>
          </a:bodyPr>
          <a:lstStyle/>
          <a:p>
            <a:r>
              <a:rPr lang="en-US" b="1" dirty="0">
                <a:cs typeface="Calibri" panose="020F0502020204030204" pitchFamily="34" charset="0"/>
              </a:rPr>
              <a:t>Tips for the Pharmacy/Care Team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484103" y="1439395"/>
            <a:ext cx="9223793" cy="4194871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Communication: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Include financial advocacy/authorization teams on drug validation groups</a:t>
            </a:r>
          </a:p>
          <a:p>
            <a:pPr lvl="2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New drugs</a:t>
            </a:r>
          </a:p>
          <a:p>
            <a:pPr lvl="2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New regimens 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Department task force</a:t>
            </a:r>
          </a:p>
        </p:txBody>
      </p:sp>
      <p:pic>
        <p:nvPicPr>
          <p:cNvPr id="12" name="Content Placeholder 11" descr="A picture containing aircraft, balloon, vector graphics&#10;&#10;Description automatically generated">
            <a:extLst>
              <a:ext uri="{FF2B5EF4-FFF2-40B4-BE49-F238E27FC236}">
                <a16:creationId xmlns:a16="http://schemas.microsoft.com/office/drawing/2014/main" id="{66C4F354-00A9-406A-8AB5-538D0CFDC3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804" y="3079119"/>
            <a:ext cx="3209812" cy="3209812"/>
          </a:xfrm>
        </p:spPr>
      </p:pic>
    </p:spTree>
    <p:extLst>
      <p:ext uri="{BB962C8B-B14F-4D97-AF65-F5344CB8AC3E}">
        <p14:creationId xmlns:p14="http://schemas.microsoft.com/office/powerpoint/2010/main" val="795690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Authorization Team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0452199"/>
              </p:ext>
            </p:extLst>
          </p:nvPr>
        </p:nvGraphicFramePr>
        <p:xfrm>
          <a:off x="147781" y="1502352"/>
          <a:ext cx="1187796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4279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4582"/>
            <a:ext cx="10515600" cy="936903"/>
          </a:xfrm>
        </p:spPr>
        <p:txBody>
          <a:bodyPr>
            <a:normAutofit/>
          </a:bodyPr>
          <a:lstStyle/>
          <a:p>
            <a:r>
              <a:rPr lang="en-US" dirty="0"/>
              <a:t>Treatment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82477635"/>
              </p:ext>
            </p:extLst>
          </p:nvPr>
        </p:nvGraphicFramePr>
        <p:xfrm>
          <a:off x="2491173" y="1562470"/>
          <a:ext cx="7209654" cy="4602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8305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2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+mn-lt"/>
              </a:rPr>
              <a:t>Tips for the Authorization Team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86062241"/>
              </p:ext>
            </p:extLst>
          </p:nvPr>
        </p:nvGraphicFramePr>
        <p:xfrm>
          <a:off x="2493606" y="1054359"/>
          <a:ext cx="7204788" cy="5691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2033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94538"/>
            <a:ext cx="10515600" cy="935355"/>
          </a:xfrm>
        </p:spPr>
        <p:txBody>
          <a:bodyPr/>
          <a:lstStyle/>
          <a:p>
            <a:r>
              <a:rPr lang="en-US" dirty="0"/>
              <a:t>Oops, We Billed Wrong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96578888"/>
              </p:ext>
            </p:extLst>
          </p:nvPr>
        </p:nvGraphicFramePr>
        <p:xfrm>
          <a:off x="838200" y="1300480"/>
          <a:ext cx="10896599" cy="457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3521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74457"/>
            <a:ext cx="10515600" cy="959822"/>
          </a:xfrm>
        </p:spPr>
        <p:txBody>
          <a:bodyPr>
            <a:normAutofit/>
          </a:bodyPr>
          <a:lstStyle/>
          <a:p>
            <a:r>
              <a:rPr lang="en-US" dirty="0"/>
              <a:t>Biller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1596205" y="1480127"/>
            <a:ext cx="8999588" cy="3897745"/>
          </a:xfrm>
        </p:spPr>
        <p:txBody>
          <a:bodyPr>
            <a:normAutofit/>
          </a:bodyPr>
          <a:lstStyle/>
          <a:p>
            <a:r>
              <a:rPr lang="en-US" sz="3200" dirty="0"/>
              <a:t>Communication of new drugs</a:t>
            </a:r>
          </a:p>
          <a:p>
            <a:r>
              <a:rPr lang="en-US" sz="3200" dirty="0"/>
              <a:t>J-9999 vs. C-9399</a:t>
            </a:r>
          </a:p>
          <a:p>
            <a:r>
              <a:rPr lang="en-US" sz="3200" dirty="0"/>
              <a:t>Claim documentation</a:t>
            </a:r>
          </a:p>
          <a:p>
            <a:r>
              <a:rPr lang="en-US" sz="3200" dirty="0"/>
              <a:t>Monthly meetings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69896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1109"/>
            <a:ext cx="10515600" cy="1109112"/>
          </a:xfrm>
        </p:spPr>
        <p:txBody>
          <a:bodyPr>
            <a:normAutofit/>
          </a:bodyPr>
          <a:lstStyle/>
          <a:p>
            <a:r>
              <a:rPr lang="en-US" dirty="0"/>
              <a:t>Accounts Receivable Team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519275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63766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6505"/>
            <a:ext cx="10515600" cy="1325563"/>
          </a:xfrm>
        </p:spPr>
        <p:txBody>
          <a:bodyPr/>
          <a:lstStyle/>
          <a:p>
            <a:r>
              <a:rPr lang="en-US" dirty="0"/>
              <a:t>System Adjustments/Bundled Payments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Contractual write-offs are those wherein the excess of the billed amount over the carrier's allowed amount is written off.</a:t>
            </a:r>
          </a:p>
          <a:p>
            <a:r>
              <a:rPr lang="en-US" sz="3200" dirty="0"/>
              <a:t>System Adjustments</a:t>
            </a:r>
          </a:p>
          <a:p>
            <a:pPr lvl="1"/>
            <a:r>
              <a:rPr lang="en-US" sz="3200" dirty="0"/>
              <a:t>Request accounts receivable team to provide adjustments</a:t>
            </a:r>
          </a:p>
          <a:p>
            <a:r>
              <a:rPr lang="en-US" sz="3200" dirty="0"/>
              <a:t>Bundled payments</a:t>
            </a:r>
          </a:p>
          <a:p>
            <a:pPr lvl="1"/>
            <a:r>
              <a:rPr lang="en-US" sz="3200" dirty="0"/>
              <a:t>Ensure revenue integrity has correct build</a:t>
            </a:r>
          </a:p>
          <a:p>
            <a:pPr marL="457200" lvl="1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63618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9186"/>
            <a:ext cx="10515600" cy="1325563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4749"/>
            <a:ext cx="10515600" cy="3515343"/>
          </a:xfrm>
        </p:spPr>
        <p:txBody>
          <a:bodyPr>
            <a:normAutofit/>
          </a:bodyPr>
          <a:lstStyle/>
          <a:p>
            <a:r>
              <a:rPr lang="en-US" sz="3200" dirty="0"/>
              <a:t>Review the revenue lifecycle, beginning at scheduling and ending with payers’ payment(s). </a:t>
            </a:r>
          </a:p>
          <a:p>
            <a:r>
              <a:rPr lang="en-US" sz="3200" dirty="0"/>
              <a:t>Build understanding of each step of the revenue-cycle process.</a:t>
            </a:r>
          </a:p>
        </p:txBody>
      </p:sp>
    </p:spTree>
    <p:extLst>
      <p:ext uri="{BB962C8B-B14F-4D97-AF65-F5344CB8AC3E}">
        <p14:creationId xmlns:p14="http://schemas.microsoft.com/office/powerpoint/2010/main" val="3731248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196" y="223529"/>
            <a:ext cx="10487608" cy="1325563"/>
          </a:xfrm>
        </p:spPr>
        <p:txBody>
          <a:bodyPr/>
          <a:lstStyle/>
          <a:p>
            <a:r>
              <a:rPr lang="en-US" dirty="0"/>
              <a:t>Denials/Review of Authorized Documentation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4042" y="1894325"/>
            <a:ext cx="8003916" cy="2491063"/>
          </a:xfrm>
        </p:spPr>
        <p:txBody>
          <a:bodyPr>
            <a:noAutofit/>
          </a:bodyPr>
          <a:lstStyle/>
          <a:p>
            <a:r>
              <a:rPr lang="en-US" sz="3200" dirty="0"/>
              <a:t>Group effort</a:t>
            </a:r>
          </a:p>
          <a:p>
            <a:r>
              <a:rPr lang="en-US" sz="3200" dirty="0"/>
              <a:t>Monthly reviews:</a:t>
            </a:r>
          </a:p>
          <a:p>
            <a:pPr lvl="1"/>
            <a:r>
              <a:rPr lang="en-US" sz="3200" dirty="0"/>
              <a:t>Identify trends	</a:t>
            </a:r>
          </a:p>
          <a:p>
            <a:r>
              <a:rPr lang="en-US" sz="3200" dirty="0"/>
              <a:t>Timely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617408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196" y="223529"/>
            <a:ext cx="10487608" cy="1325563"/>
          </a:xfrm>
        </p:spPr>
        <p:txBody>
          <a:bodyPr/>
          <a:lstStyle/>
          <a:p>
            <a:r>
              <a:rPr lang="en-US" dirty="0"/>
              <a:t>Denials/Review of Authorized Documentation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4042" y="1894325"/>
            <a:ext cx="8003916" cy="3284165"/>
          </a:xfrm>
        </p:spPr>
        <p:txBody>
          <a:bodyPr>
            <a:noAutofit/>
          </a:bodyPr>
          <a:lstStyle/>
          <a:p>
            <a:r>
              <a:rPr lang="en-US" sz="3200" dirty="0"/>
              <a:t>Documentation:</a:t>
            </a:r>
          </a:p>
          <a:p>
            <a:pPr lvl="1"/>
            <a:r>
              <a:rPr lang="en-US" sz="3200" dirty="0"/>
              <a:t>Authorization attachment</a:t>
            </a:r>
          </a:p>
          <a:p>
            <a:pPr lvl="1"/>
            <a:r>
              <a:rPr lang="en-US" sz="3200" dirty="0"/>
              <a:t>“No authorization required” attachment</a:t>
            </a:r>
          </a:p>
          <a:p>
            <a:pPr lvl="1"/>
            <a:r>
              <a:rPr lang="en-US" sz="3200" dirty="0"/>
              <a:t>National Comprehensive Cancer Network Guidelines®</a:t>
            </a:r>
          </a:p>
          <a:p>
            <a:pPr lvl="1"/>
            <a:r>
              <a:rPr lang="en-US" sz="3200" dirty="0"/>
              <a:t>Reference number </a:t>
            </a:r>
          </a:p>
        </p:txBody>
      </p:sp>
    </p:spTree>
    <p:extLst>
      <p:ext uri="{BB962C8B-B14F-4D97-AF65-F5344CB8AC3E}">
        <p14:creationId xmlns:p14="http://schemas.microsoft.com/office/powerpoint/2010/main" val="2578711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709" t="15020" r="36167" b="12999"/>
          <a:stretch/>
        </p:blipFill>
        <p:spPr>
          <a:xfrm>
            <a:off x="2972696" y="134750"/>
            <a:ext cx="6246605" cy="64645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C20FB0-C2FD-4BB7-9734-DFD03F18B28B}"/>
              </a:ext>
            </a:extLst>
          </p:cNvPr>
          <p:cNvSpPr txBox="1"/>
          <p:nvPr/>
        </p:nvSpPr>
        <p:spPr>
          <a:xfrm>
            <a:off x="9102340" y="177281"/>
            <a:ext cx="531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950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781785" y="1995630"/>
            <a:ext cx="6628430" cy="23710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Angie Santiago, CRCS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Manager, Oncology Financial Advocacy</a:t>
            </a:r>
          </a:p>
          <a:p>
            <a:pPr marL="0" indent="0" algn="ctr"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Phone:  215.503.5213</a:t>
            </a:r>
          </a:p>
          <a:p>
            <a:pPr marL="0" indent="0" algn="ctr">
              <a:buNone/>
            </a:pPr>
            <a:r>
              <a:rPr lang="en-US" sz="3200" u="sng" dirty="0" err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Angie.Santiago@Jefferson.Edu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495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112BC4-8472-4F46-9419-4930CD147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0F082D-263B-493B-8303-259DE5EDC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Association of Community Cancer Centers, ACCC Financial Advocacy Network. Ready, set, go! Financial advocacy playbook. Published September 2021. Accessed April 27, 2022. https://www.accc-cancer.org/home/learn/financial-advocacy/financial-advocacy-playbook</a:t>
            </a:r>
          </a:p>
        </p:txBody>
      </p:sp>
    </p:spTree>
    <p:extLst>
      <p:ext uri="{BB962C8B-B14F-4D97-AF65-F5344CB8AC3E}">
        <p14:creationId xmlns:p14="http://schemas.microsoft.com/office/powerpoint/2010/main" val="1105866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45" y="2839171"/>
            <a:ext cx="10515600" cy="1325563"/>
          </a:xfrm>
        </p:spPr>
        <p:txBody>
          <a:bodyPr/>
          <a:lstStyle/>
          <a:p>
            <a:pPr algn="l"/>
            <a:r>
              <a:rPr lang="en-US" dirty="0"/>
              <a:t>Revenue Lifecycle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782390"/>
              </p:ext>
            </p:extLst>
          </p:nvPr>
        </p:nvGraphicFramePr>
        <p:xfrm>
          <a:off x="3904673" y="596034"/>
          <a:ext cx="8896927" cy="5811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2973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75790"/>
            <a:ext cx="10515600" cy="935355"/>
          </a:xfrm>
        </p:spPr>
        <p:txBody>
          <a:bodyPr/>
          <a:lstStyle/>
          <a:p>
            <a:r>
              <a:rPr lang="en-US" dirty="0"/>
              <a:t>Oops, We Scheduled Wrong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71946273"/>
              </p:ext>
            </p:extLst>
          </p:nvPr>
        </p:nvGraphicFramePr>
        <p:xfrm>
          <a:off x="301690" y="944111"/>
          <a:ext cx="11588620" cy="4969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872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76727"/>
            <a:ext cx="10515600" cy="1325563"/>
          </a:xfrm>
        </p:spPr>
        <p:txBody>
          <a:bodyPr/>
          <a:lstStyle/>
          <a:p>
            <a:r>
              <a:rPr lang="en-US" dirty="0"/>
              <a:t>Phone Room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96000" y="1602290"/>
            <a:ext cx="5773435" cy="3287973"/>
          </a:xfrm>
        </p:spPr>
        <p:txBody>
          <a:bodyPr>
            <a:noAutofit/>
          </a:bodyPr>
          <a:lstStyle/>
          <a:p>
            <a:r>
              <a:rPr lang="en-US" sz="3200" dirty="0"/>
              <a:t>Insurance participating guide</a:t>
            </a:r>
          </a:p>
          <a:p>
            <a:r>
              <a:rPr lang="en-US" sz="3200" dirty="0"/>
              <a:t>Scripts for non-participating coverage options</a:t>
            </a:r>
          </a:p>
          <a:p>
            <a:r>
              <a:rPr lang="en-US" sz="3200" dirty="0"/>
              <a:t>Email/notification of new appointments</a:t>
            </a:r>
          </a:p>
        </p:txBody>
      </p:sp>
      <p:pic>
        <p:nvPicPr>
          <p:cNvPr id="8" name="Content Placeholder 7" descr="A person talking on the phone&#10;&#10;Description automatically generated with medium confidence">
            <a:extLst>
              <a:ext uri="{FF2B5EF4-FFF2-40B4-BE49-F238E27FC236}">
                <a16:creationId xmlns:a16="http://schemas.microsoft.com/office/drawing/2014/main" id="{9AE0B041-8ED0-450E-8CDC-8A9A164640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2290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val="4062916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219190"/>
            <a:ext cx="10515600" cy="935355"/>
          </a:xfrm>
        </p:spPr>
        <p:txBody>
          <a:bodyPr/>
          <a:lstStyle/>
          <a:p>
            <a:r>
              <a:rPr lang="en-US" dirty="0"/>
              <a:t>Workflow: Non-Participating Coverage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39798858"/>
              </p:ext>
            </p:extLst>
          </p:nvPr>
        </p:nvGraphicFramePr>
        <p:xfrm>
          <a:off x="838200" y="1154545"/>
          <a:ext cx="10896599" cy="4823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7788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238981"/>
            <a:ext cx="10515600" cy="1225835"/>
          </a:xfrm>
        </p:spPr>
        <p:txBody>
          <a:bodyPr>
            <a:noAutofit/>
          </a:bodyPr>
          <a:lstStyle/>
          <a:p>
            <a:r>
              <a:rPr lang="en-US" dirty="0"/>
              <a:t>Oops, Established Patient with </a:t>
            </a:r>
            <a:br>
              <a:rPr lang="en-US" dirty="0"/>
            </a:br>
            <a:r>
              <a:rPr lang="en-US" dirty="0"/>
              <a:t>Change of Coverage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60572573"/>
              </p:ext>
            </p:extLst>
          </p:nvPr>
        </p:nvGraphicFramePr>
        <p:xfrm>
          <a:off x="838200" y="1464816"/>
          <a:ext cx="10896599" cy="4238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3235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8469"/>
            <a:ext cx="10515600" cy="1025136"/>
          </a:xfrm>
        </p:spPr>
        <p:txBody>
          <a:bodyPr>
            <a:normAutofit/>
          </a:bodyPr>
          <a:lstStyle/>
          <a:p>
            <a:r>
              <a:rPr lang="en-US" dirty="0"/>
              <a:t>Front Desk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4148404"/>
              </p:ext>
            </p:extLst>
          </p:nvPr>
        </p:nvGraphicFramePr>
        <p:xfrm>
          <a:off x="838200" y="12533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F303282-1E25-49F3-A4BC-CDD696155DDC}"/>
              </a:ext>
            </a:extLst>
          </p:cNvPr>
          <p:cNvSpPr txBox="1"/>
          <p:nvPr/>
        </p:nvSpPr>
        <p:spPr>
          <a:xfrm>
            <a:off x="6938865" y="6519446"/>
            <a:ext cx="5253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COBRA = Consolidated Omnibus Budget Reconciliation Act</a:t>
            </a:r>
          </a:p>
        </p:txBody>
      </p:sp>
    </p:spTree>
    <p:extLst>
      <p:ext uri="{BB962C8B-B14F-4D97-AF65-F5344CB8AC3E}">
        <p14:creationId xmlns:p14="http://schemas.microsoft.com/office/powerpoint/2010/main" val="2102009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89917"/>
            <a:ext cx="10515600" cy="935355"/>
          </a:xfrm>
        </p:spPr>
        <p:txBody>
          <a:bodyPr>
            <a:normAutofit/>
          </a:bodyPr>
          <a:lstStyle/>
          <a:p>
            <a:r>
              <a:rPr lang="en-US" dirty="0"/>
              <a:t>Workflow: Change of Coverage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9227064"/>
              </p:ext>
            </p:extLst>
          </p:nvPr>
        </p:nvGraphicFramePr>
        <p:xfrm>
          <a:off x="647700" y="2112353"/>
          <a:ext cx="10896599" cy="2633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8793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RM 2020">
      <a:dk1>
        <a:srgbClr val="000000"/>
      </a:dk1>
      <a:lt1>
        <a:srgbClr val="FFFFFF"/>
      </a:lt1>
      <a:dk2>
        <a:srgbClr val="662683"/>
      </a:dk2>
      <a:lt2>
        <a:srgbClr val="E7E6E6"/>
      </a:lt2>
      <a:accent1>
        <a:srgbClr val="662683"/>
      </a:accent1>
      <a:accent2>
        <a:srgbClr val="75C6C7"/>
      </a:accent2>
      <a:accent3>
        <a:srgbClr val="FFF17C"/>
      </a:accent3>
      <a:accent4>
        <a:srgbClr val="D16EA8"/>
      </a:accent4>
      <a:accent5>
        <a:srgbClr val="E84F54"/>
      </a:accent5>
      <a:accent6>
        <a:srgbClr val="BCA3C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A879302D8D164B9815ECF0F5A68A94" ma:contentTypeVersion="13" ma:contentTypeDescription="Create a new document." ma:contentTypeScope="" ma:versionID="fa0fafb1417608ddb261d96f2d4f5dc0">
  <xsd:schema xmlns:xsd="http://www.w3.org/2001/XMLSchema" xmlns:xs="http://www.w3.org/2001/XMLSchema" xmlns:p="http://schemas.microsoft.com/office/2006/metadata/properties" xmlns:ns2="5ff54d2f-da6b-4f54-97ef-367fdedbffb5" xmlns:ns3="48921f6e-9680-402c-910b-d52ff20099fc" targetNamespace="http://schemas.microsoft.com/office/2006/metadata/properties" ma:root="true" ma:fieldsID="53b349cfa022422ba403e5519ddb749d" ns2:_="" ns3:_="">
    <xsd:import namespace="5ff54d2f-da6b-4f54-97ef-367fdedbffb5"/>
    <xsd:import namespace="48921f6e-9680-402c-910b-d52ff20099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f54d2f-da6b-4f54-97ef-367fdedbff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921f6e-9680-402c-910b-d52ff20099f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E1B249-F52E-419D-8F3B-9E0A8BBCF726}">
  <ds:schemaRefs>
    <ds:schemaRef ds:uri="http://purl.org/dc/dcmitype/"/>
    <ds:schemaRef ds:uri="http://schemas.microsoft.com/office/2006/documentManagement/types"/>
    <ds:schemaRef ds:uri="48921f6e-9680-402c-910b-d52ff20099fc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5ff54d2f-da6b-4f54-97ef-367fdedbffb5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4DFC8D3-3EA2-44E7-A4F9-1E84378F1DBA}">
  <ds:schemaRefs>
    <ds:schemaRef ds:uri="48921f6e-9680-402c-910b-d52ff20099fc"/>
    <ds:schemaRef ds:uri="5ff54d2f-da6b-4f54-97ef-367fdedbffb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C30EAB5-AF81-403D-8993-BF2957F0E4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399</TotalTime>
  <Words>591</Words>
  <Application>Microsoft Office PowerPoint</Application>
  <PresentationFormat>Widescreen</PresentationFormat>
  <Paragraphs>160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Cross-Functional Communication to Improve Revenue Cycle Management</vt:lpstr>
      <vt:lpstr>Agenda</vt:lpstr>
      <vt:lpstr>Revenue Lifecycle</vt:lpstr>
      <vt:lpstr>Oops, We Scheduled Wrong</vt:lpstr>
      <vt:lpstr>Phone Room</vt:lpstr>
      <vt:lpstr>Workflow: Non-Participating Coverage</vt:lpstr>
      <vt:lpstr>Oops, Established Patient with  Change of Coverage</vt:lpstr>
      <vt:lpstr>Front Desk</vt:lpstr>
      <vt:lpstr>Workflow: Change of Coverage</vt:lpstr>
      <vt:lpstr>Workflow: Change of Coverage</vt:lpstr>
      <vt:lpstr>Workflow: Change of Coverage</vt:lpstr>
      <vt:lpstr>Tips for the Pharmacy/Care Team</vt:lpstr>
      <vt:lpstr>Authorization Team</vt:lpstr>
      <vt:lpstr>Treatment</vt:lpstr>
      <vt:lpstr>Tips for the Authorization Team</vt:lpstr>
      <vt:lpstr>Oops, We Billed Wrong</vt:lpstr>
      <vt:lpstr>Biller</vt:lpstr>
      <vt:lpstr>Accounts Receivable Team</vt:lpstr>
      <vt:lpstr>System Adjustments/Bundled Payments</vt:lpstr>
      <vt:lpstr>Denials/Review of Authorized Documentation</vt:lpstr>
      <vt:lpstr>Denials/Review of Authorized Documentation</vt:lpstr>
      <vt:lpstr>PowerPoint Presentation</vt:lpstr>
      <vt:lpstr>Questions?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Valeria Stevenson</dc:creator>
  <cp:lastModifiedBy>Maddelynne Parker</cp:lastModifiedBy>
  <cp:revision>23</cp:revision>
  <dcterms:created xsi:type="dcterms:W3CDTF">2017-12-28T21:29:02Z</dcterms:created>
  <dcterms:modified xsi:type="dcterms:W3CDTF">2022-04-27T15:47:27Z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0x01010021A879302D8D164B9815ECF0F5A68A94</vt:lpwstr>
  </property>
</Properties>
</file>