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32"/>
  </p:notesMasterIdLst>
  <p:handoutMasterIdLst>
    <p:handoutMasterId r:id="rId33"/>
  </p:handoutMasterIdLst>
  <p:sldIdLst>
    <p:sldId id="1531" r:id="rId5"/>
    <p:sldId id="1532" r:id="rId6"/>
    <p:sldId id="1533" r:id="rId7"/>
    <p:sldId id="1551" r:id="rId8"/>
    <p:sldId id="1534" r:id="rId9"/>
    <p:sldId id="1536" r:id="rId10"/>
    <p:sldId id="1552" r:id="rId11"/>
    <p:sldId id="1553" r:id="rId12"/>
    <p:sldId id="1537" r:id="rId13"/>
    <p:sldId id="1554" r:id="rId14"/>
    <p:sldId id="1538" r:id="rId15"/>
    <p:sldId id="1555" r:id="rId16"/>
    <p:sldId id="1548" r:id="rId17"/>
    <p:sldId id="1549" r:id="rId18"/>
    <p:sldId id="1540" r:id="rId19"/>
    <p:sldId id="1543" r:id="rId20"/>
    <p:sldId id="1539" r:id="rId21"/>
    <p:sldId id="1542" r:id="rId22"/>
    <p:sldId id="1541" r:id="rId23"/>
    <p:sldId id="1544" r:id="rId24"/>
    <p:sldId id="1545" r:id="rId25"/>
    <p:sldId id="1550" r:id="rId26"/>
    <p:sldId id="1546" r:id="rId27"/>
    <p:sldId id="1556" r:id="rId28"/>
    <p:sldId id="1547" r:id="rId29"/>
    <p:sldId id="1557" r:id="rId30"/>
    <p:sldId id="155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lie Dickens" initials="ND" lastIdx="7" clrIdx="0">
    <p:extLst>
      <p:ext uri="{19B8F6BF-5375-455C-9EA6-DF929625EA0E}">
        <p15:presenceInfo xmlns:p15="http://schemas.microsoft.com/office/powerpoint/2012/main" userId="S::ndickens@accc-cancer.org::f9870b5c-4997-4939-86cf-f8d3574a52b0" providerId="AD"/>
      </p:ext>
    </p:extLst>
  </p:cmAuthor>
  <p:cmAuthor id="2" name="Jessica Walcott" initials="JW" lastIdx="5" clrIdx="1">
    <p:extLst>
      <p:ext uri="{19B8F6BF-5375-455C-9EA6-DF929625EA0E}">
        <p15:presenceInfo xmlns:p15="http://schemas.microsoft.com/office/powerpoint/2012/main" userId="S::jwalcott@accc-cancer.org::a362cbef-169c-4f05-a4fd-523b12bf7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583"/>
    <a:srgbClr val="FFFFFF"/>
    <a:srgbClr val="662683"/>
    <a:srgbClr val="004771"/>
    <a:srgbClr val="BCA4CE"/>
    <a:srgbClr val="AE6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792A4-0C76-4B93-9153-5F5E2CF349C5}" v="668" dt="2022-04-28T20:11:25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a Cohen" userId="S::kcohen@accc-cancer.org::44938f2b-ef25-4d12-af6e-619c246c8c03" providerId="AD" clId="Web-{1600DAF2-85C7-F7C5-3095-BBC73144EF1B}"/>
    <pc:docChg chg="addSld delSld">
      <pc:chgData name="Kayla Cohen" userId="S::kcohen@accc-cancer.org::44938f2b-ef25-4d12-af6e-619c246c8c03" providerId="AD" clId="Web-{1600DAF2-85C7-F7C5-3095-BBC73144EF1B}" dt="2022-04-04T19:28:01.345" v="4"/>
      <pc:docMkLst>
        <pc:docMk/>
      </pc:docMkLst>
      <pc:sldChg chg="del">
        <pc:chgData name="Kayla Cohen" userId="S::kcohen@accc-cancer.org::44938f2b-ef25-4d12-af6e-619c246c8c03" providerId="AD" clId="Web-{1600DAF2-85C7-F7C5-3095-BBC73144EF1B}" dt="2022-04-04T19:27:23" v="0"/>
        <pc:sldMkLst>
          <pc:docMk/>
          <pc:sldMk cId="2424732046" sldId="1525"/>
        </pc:sldMkLst>
      </pc:sldChg>
      <pc:sldChg chg="new del">
        <pc:chgData name="Kayla Cohen" userId="S::kcohen@accc-cancer.org::44938f2b-ef25-4d12-af6e-619c246c8c03" providerId="AD" clId="Web-{1600DAF2-85C7-F7C5-3095-BBC73144EF1B}" dt="2022-04-04T19:28:00.267" v="3"/>
        <pc:sldMkLst>
          <pc:docMk/>
          <pc:sldMk cId="1802115755" sldId="1532"/>
        </pc:sldMkLst>
      </pc:sldChg>
      <pc:sldChg chg="new del">
        <pc:chgData name="Kayla Cohen" userId="S::kcohen@accc-cancer.org::44938f2b-ef25-4d12-af6e-619c246c8c03" providerId="AD" clId="Web-{1600DAF2-85C7-F7C5-3095-BBC73144EF1B}" dt="2022-04-04T19:28:01.345" v="4"/>
        <pc:sldMkLst>
          <pc:docMk/>
          <pc:sldMk cId="1188708301" sldId="1533"/>
        </pc:sldMkLst>
      </pc:sldChg>
    </pc:docChg>
  </pc:docChgLst>
  <pc:docChgLst>
    <pc:chgData name="Maddelynne Parker" userId="e217a117-9a99-4bd0-bf3e-7736824d4f69" providerId="ADAL" clId="{AA2792A4-0C76-4B93-9153-5F5E2CF349C5}"/>
    <pc:docChg chg="undo redo custSel addSld delSld modSld sldOrd">
      <pc:chgData name="Maddelynne Parker" userId="e217a117-9a99-4bd0-bf3e-7736824d4f69" providerId="ADAL" clId="{AA2792A4-0C76-4B93-9153-5F5E2CF349C5}" dt="2022-04-28T20:13:49.470" v="2172"/>
      <pc:docMkLst>
        <pc:docMk/>
      </pc:docMkLst>
      <pc:sldChg chg="addSp delSp modSp mod">
        <pc:chgData name="Maddelynne Parker" userId="e217a117-9a99-4bd0-bf3e-7736824d4f69" providerId="ADAL" clId="{AA2792A4-0C76-4B93-9153-5F5E2CF349C5}" dt="2022-04-27T17:24:41.887" v="429" actId="1076"/>
        <pc:sldMkLst>
          <pc:docMk/>
          <pc:sldMk cId="2586253508" sldId="1531"/>
        </pc:sldMkLst>
        <pc:spChg chg="mod">
          <ac:chgData name="Maddelynne Parker" userId="e217a117-9a99-4bd0-bf3e-7736824d4f69" providerId="ADAL" clId="{AA2792A4-0C76-4B93-9153-5F5E2CF349C5}" dt="2022-04-27T17:24:40.284" v="428" actId="1076"/>
          <ac:spMkLst>
            <pc:docMk/>
            <pc:sldMk cId="2586253508" sldId="1531"/>
            <ac:spMk id="2" creationId="{91E41222-3C6C-4D9A-9123-0BBFAAED09F9}"/>
          </ac:spMkLst>
        </pc:spChg>
        <pc:spChg chg="add del mod">
          <ac:chgData name="Maddelynne Parker" userId="e217a117-9a99-4bd0-bf3e-7736824d4f69" providerId="ADAL" clId="{AA2792A4-0C76-4B93-9153-5F5E2CF349C5}" dt="2022-04-27T16:50:35.236" v="1" actId="478"/>
          <ac:spMkLst>
            <pc:docMk/>
            <pc:sldMk cId="2586253508" sldId="1531"/>
            <ac:spMk id="4" creationId="{A29D107E-6615-4FDF-BB49-C9B24A5E3253}"/>
          </ac:spMkLst>
        </pc:spChg>
        <pc:spChg chg="mod">
          <ac:chgData name="Maddelynne Parker" userId="e217a117-9a99-4bd0-bf3e-7736824d4f69" providerId="ADAL" clId="{AA2792A4-0C76-4B93-9153-5F5E2CF349C5}" dt="2022-04-27T17:24:41.887" v="429" actId="1076"/>
          <ac:spMkLst>
            <pc:docMk/>
            <pc:sldMk cId="2586253508" sldId="1531"/>
            <ac:spMk id="7" creationId="{00000000-0000-0000-0000-000000000000}"/>
          </ac:spMkLst>
        </pc:spChg>
        <pc:picChg chg="del">
          <ac:chgData name="Maddelynne Parker" userId="e217a117-9a99-4bd0-bf3e-7736824d4f69" providerId="ADAL" clId="{AA2792A4-0C76-4B93-9153-5F5E2CF349C5}" dt="2022-04-27T16:50:33.382" v="0" actId="478"/>
          <ac:picMkLst>
            <pc:docMk/>
            <pc:sldMk cId="2586253508" sldId="1531"/>
            <ac:picMk id="6" creationId="{00000000-0000-0000-0000-000000000000}"/>
          </ac:picMkLst>
        </pc:picChg>
      </pc:sldChg>
      <pc:sldChg chg="delSp modSp mod">
        <pc:chgData name="Maddelynne Parker" userId="e217a117-9a99-4bd0-bf3e-7736824d4f69" providerId="ADAL" clId="{AA2792A4-0C76-4B93-9153-5F5E2CF349C5}" dt="2022-04-27T16:57:45.502" v="153" actId="20577"/>
        <pc:sldMkLst>
          <pc:docMk/>
          <pc:sldMk cId="2222009264" sldId="1532"/>
        </pc:sldMkLst>
        <pc:spChg chg="mod">
          <ac:chgData name="Maddelynne Parker" userId="e217a117-9a99-4bd0-bf3e-7736824d4f69" providerId="ADAL" clId="{AA2792A4-0C76-4B93-9153-5F5E2CF349C5}" dt="2022-04-27T16:57:45.502" v="153" actId="20577"/>
          <ac:spMkLst>
            <pc:docMk/>
            <pc:sldMk cId="2222009264" sldId="1532"/>
            <ac:spMk id="2" creationId="{00000000-0000-0000-0000-000000000000}"/>
          </ac:spMkLst>
        </pc:spChg>
        <pc:spChg chg="mod">
          <ac:chgData name="Maddelynne Parker" userId="e217a117-9a99-4bd0-bf3e-7736824d4f69" providerId="ADAL" clId="{AA2792A4-0C76-4B93-9153-5F5E2CF349C5}" dt="2022-04-27T16:57:36.493" v="146" actId="20577"/>
          <ac:spMkLst>
            <pc:docMk/>
            <pc:sldMk cId="2222009264" sldId="1532"/>
            <ac:spMk id="7" creationId="{00000000-0000-0000-0000-000000000000}"/>
          </ac:spMkLst>
        </pc:spChg>
        <pc:picChg chg="del">
          <ac:chgData name="Maddelynne Parker" userId="e217a117-9a99-4bd0-bf3e-7736824d4f69" providerId="ADAL" clId="{AA2792A4-0C76-4B93-9153-5F5E2CF349C5}" dt="2022-04-27T16:53:16.353" v="104" actId="478"/>
          <ac:picMkLst>
            <pc:docMk/>
            <pc:sldMk cId="2222009264" sldId="1532"/>
            <ac:picMk id="3" creationId="{00000000-0000-0000-0000-000000000000}"/>
          </ac:picMkLst>
        </pc:picChg>
        <pc:picChg chg="del">
          <ac:chgData name="Maddelynne Parker" userId="e217a117-9a99-4bd0-bf3e-7736824d4f69" providerId="ADAL" clId="{AA2792A4-0C76-4B93-9153-5F5E2CF349C5}" dt="2022-04-27T16:53:23.761" v="105" actId="478"/>
          <ac:picMkLst>
            <pc:docMk/>
            <pc:sldMk cId="2222009264" sldId="1532"/>
            <ac:picMk id="8" creationId="{00000000-0000-0000-0000-000000000000}"/>
          </ac:picMkLst>
        </pc:picChg>
        <pc:picChg chg="mod">
          <ac:chgData name="Maddelynne Parker" userId="e217a117-9a99-4bd0-bf3e-7736824d4f69" providerId="ADAL" clId="{AA2792A4-0C76-4B93-9153-5F5E2CF349C5}" dt="2022-04-27T16:53:49.948" v="112" actId="1076"/>
          <ac:picMkLst>
            <pc:docMk/>
            <pc:sldMk cId="2222009264" sldId="1532"/>
            <ac:picMk id="2050" creationId="{00000000-0000-0000-0000-000000000000}"/>
          </ac:picMkLst>
        </pc:picChg>
      </pc:sldChg>
      <pc:sldChg chg="delSp modSp mod modAnim">
        <pc:chgData name="Maddelynne Parker" userId="e217a117-9a99-4bd0-bf3e-7736824d4f69" providerId="ADAL" clId="{AA2792A4-0C76-4B93-9153-5F5E2CF349C5}" dt="2022-04-27T17:35:06.094" v="687" actId="20577"/>
        <pc:sldMkLst>
          <pc:docMk/>
          <pc:sldMk cId="3241044662" sldId="1533"/>
        </pc:sldMkLst>
        <pc:spChg chg="mod">
          <ac:chgData name="Maddelynne Parker" userId="e217a117-9a99-4bd0-bf3e-7736824d4f69" providerId="ADAL" clId="{AA2792A4-0C76-4B93-9153-5F5E2CF349C5}" dt="2022-04-27T16:57:49.591" v="154" actId="1076"/>
          <ac:spMkLst>
            <pc:docMk/>
            <pc:sldMk cId="3241044662" sldId="1533"/>
            <ac:spMk id="2" creationId="{00000000-0000-0000-0000-000000000000}"/>
          </ac:spMkLst>
        </pc:spChg>
        <pc:spChg chg="mod">
          <ac:chgData name="Maddelynne Parker" userId="e217a117-9a99-4bd0-bf3e-7736824d4f69" providerId="ADAL" clId="{AA2792A4-0C76-4B93-9153-5F5E2CF349C5}" dt="2022-04-27T17:35:06.094" v="687" actId="20577"/>
          <ac:spMkLst>
            <pc:docMk/>
            <pc:sldMk cId="3241044662" sldId="1533"/>
            <ac:spMk id="7" creationId="{00000000-0000-0000-0000-000000000000}"/>
          </ac:spMkLst>
        </pc:spChg>
        <pc:picChg chg="del">
          <ac:chgData name="Maddelynne Parker" userId="e217a117-9a99-4bd0-bf3e-7736824d4f69" providerId="ADAL" clId="{AA2792A4-0C76-4B93-9153-5F5E2CF349C5}" dt="2022-04-27T16:57:52.172" v="155" actId="478"/>
          <ac:picMkLst>
            <pc:docMk/>
            <pc:sldMk cId="3241044662" sldId="1533"/>
            <ac:picMk id="8" creationId="{00000000-0000-0000-0000-000000000000}"/>
          </ac:picMkLst>
        </pc:picChg>
        <pc:picChg chg="del">
          <ac:chgData name="Maddelynne Parker" userId="e217a117-9a99-4bd0-bf3e-7736824d4f69" providerId="ADAL" clId="{AA2792A4-0C76-4B93-9153-5F5E2CF349C5}" dt="2022-04-27T16:59:11.884" v="158" actId="478"/>
          <ac:picMkLst>
            <pc:docMk/>
            <pc:sldMk cId="3241044662" sldId="1533"/>
            <ac:picMk id="3074" creationId="{00000000-0000-0000-0000-000000000000}"/>
          </ac:picMkLst>
        </pc:picChg>
      </pc:sldChg>
      <pc:sldChg chg="addSp delSp modSp mod delAnim">
        <pc:chgData name="Maddelynne Parker" userId="e217a117-9a99-4bd0-bf3e-7736824d4f69" providerId="ADAL" clId="{AA2792A4-0C76-4B93-9153-5F5E2CF349C5}" dt="2022-04-27T18:10:56.093" v="1331" actId="14100"/>
        <pc:sldMkLst>
          <pc:docMk/>
          <pc:sldMk cId="1665742609" sldId="1534"/>
        </pc:sldMkLst>
        <pc:spChg chg="mod">
          <ac:chgData name="Maddelynne Parker" userId="e217a117-9a99-4bd0-bf3e-7736824d4f69" providerId="ADAL" clId="{AA2792A4-0C76-4B93-9153-5F5E2CF349C5}" dt="2022-04-27T17:14:52.811" v="272" actId="1076"/>
          <ac:spMkLst>
            <pc:docMk/>
            <pc:sldMk cId="1665742609" sldId="1534"/>
            <ac:spMk id="2" creationId="{00000000-0000-0000-0000-000000000000}"/>
          </ac:spMkLst>
        </pc:spChg>
        <pc:spChg chg="del mod">
          <ac:chgData name="Maddelynne Parker" userId="e217a117-9a99-4bd0-bf3e-7736824d4f69" providerId="ADAL" clId="{AA2792A4-0C76-4B93-9153-5F5E2CF349C5}" dt="2022-04-27T18:09:42.303" v="1327" actId="478"/>
          <ac:spMkLst>
            <pc:docMk/>
            <pc:sldMk cId="1665742609" sldId="1534"/>
            <ac:spMk id="4" creationId="{00000000-0000-0000-0000-000000000000}"/>
          </ac:spMkLst>
        </pc:spChg>
        <pc:spChg chg="add mod">
          <ac:chgData name="Maddelynne Parker" userId="e217a117-9a99-4bd0-bf3e-7736824d4f69" providerId="ADAL" clId="{AA2792A4-0C76-4B93-9153-5F5E2CF349C5}" dt="2022-04-27T17:18:29.396" v="389" actId="1038"/>
          <ac:spMkLst>
            <pc:docMk/>
            <pc:sldMk cId="1665742609" sldId="1534"/>
            <ac:spMk id="5" creationId="{2A1EFDED-5316-4CAA-A6F0-1D83F5D8790D}"/>
          </ac:spMkLst>
        </pc:spChg>
        <pc:spChg chg="del mod">
          <ac:chgData name="Maddelynne Parker" userId="e217a117-9a99-4bd0-bf3e-7736824d4f69" providerId="ADAL" clId="{AA2792A4-0C76-4B93-9153-5F5E2CF349C5}" dt="2022-04-27T17:15:44.874" v="285" actId="478"/>
          <ac:spMkLst>
            <pc:docMk/>
            <pc:sldMk cId="1665742609" sldId="1534"/>
            <ac:spMk id="7" creationId="{00000000-0000-0000-0000-000000000000}"/>
          </ac:spMkLst>
        </pc:spChg>
        <pc:spChg chg="mod">
          <ac:chgData name="Maddelynne Parker" userId="e217a117-9a99-4bd0-bf3e-7736824d4f69" providerId="ADAL" clId="{AA2792A4-0C76-4B93-9153-5F5E2CF349C5}" dt="2022-04-27T17:24:56.626" v="430" actId="14100"/>
          <ac:spMkLst>
            <pc:docMk/>
            <pc:sldMk cId="1665742609" sldId="1534"/>
            <ac:spMk id="8" creationId="{00000000-0000-0000-0000-000000000000}"/>
          </ac:spMkLst>
        </pc:spChg>
        <pc:picChg chg="mod">
          <ac:chgData name="Maddelynne Parker" userId="e217a117-9a99-4bd0-bf3e-7736824d4f69" providerId="ADAL" clId="{AA2792A4-0C76-4B93-9153-5F5E2CF349C5}" dt="2022-04-27T18:10:56.093" v="1331" actId="14100"/>
          <ac:picMkLst>
            <pc:docMk/>
            <pc:sldMk cId="1665742609" sldId="1534"/>
            <ac:picMk id="3" creationId="{00000000-0000-0000-0000-000000000000}"/>
          </ac:picMkLst>
        </pc:picChg>
        <pc:picChg chg="del">
          <ac:chgData name="Maddelynne Parker" userId="e217a117-9a99-4bd0-bf3e-7736824d4f69" providerId="ADAL" clId="{AA2792A4-0C76-4B93-9153-5F5E2CF349C5}" dt="2022-04-27T17:14:48.357" v="270" actId="478"/>
          <ac:picMkLst>
            <pc:docMk/>
            <pc:sldMk cId="1665742609" sldId="1534"/>
            <ac:picMk id="10" creationId="{00000000-0000-0000-0000-000000000000}"/>
          </ac:picMkLst>
        </pc:picChg>
        <pc:cxnChg chg="add mod">
          <ac:chgData name="Maddelynne Parker" userId="e217a117-9a99-4bd0-bf3e-7736824d4f69" providerId="ADAL" clId="{AA2792A4-0C76-4B93-9153-5F5E2CF349C5}" dt="2022-04-27T17:20:12.136" v="417" actId="1582"/>
          <ac:cxnSpMkLst>
            <pc:docMk/>
            <pc:sldMk cId="1665742609" sldId="1534"/>
            <ac:cxnSpMk id="9" creationId="{A085412E-EBCB-45E5-A53E-161032419894}"/>
          </ac:cxnSpMkLst>
        </pc:cxnChg>
      </pc:sldChg>
      <pc:sldChg chg="delSp del mod">
        <pc:chgData name="Maddelynne Parker" userId="e217a117-9a99-4bd0-bf3e-7736824d4f69" providerId="ADAL" clId="{AA2792A4-0C76-4B93-9153-5F5E2CF349C5}" dt="2022-04-27T18:07:21.748" v="1151" actId="47"/>
        <pc:sldMkLst>
          <pc:docMk/>
          <pc:sldMk cId="4005963991" sldId="1535"/>
        </pc:sldMkLst>
        <pc:picChg chg="del">
          <ac:chgData name="Maddelynne Parker" userId="e217a117-9a99-4bd0-bf3e-7736824d4f69" providerId="ADAL" clId="{AA2792A4-0C76-4B93-9153-5F5E2CF349C5}" dt="2022-04-27T18:06:31.649" v="1139" actId="478"/>
          <ac:picMkLst>
            <pc:docMk/>
            <pc:sldMk cId="4005963991" sldId="1535"/>
            <ac:picMk id="7" creationId="{00000000-0000-0000-0000-000000000000}"/>
          </ac:picMkLst>
        </pc:picChg>
      </pc:sldChg>
      <pc:sldChg chg="delSp modSp mod delAnim modAnim">
        <pc:chgData name="Maddelynne Parker" userId="e217a117-9a99-4bd0-bf3e-7736824d4f69" providerId="ADAL" clId="{AA2792A4-0C76-4B93-9153-5F5E2CF349C5}" dt="2022-04-27T18:12:56.397" v="1488" actId="947"/>
        <pc:sldMkLst>
          <pc:docMk/>
          <pc:sldMk cId="513160916" sldId="1536"/>
        </pc:sldMkLst>
        <pc:spChg chg="mod">
          <ac:chgData name="Maddelynne Parker" userId="e217a117-9a99-4bd0-bf3e-7736824d4f69" providerId="ADAL" clId="{AA2792A4-0C76-4B93-9153-5F5E2CF349C5}" dt="2022-04-27T18:12:56.397" v="1488" actId="947"/>
          <ac:spMkLst>
            <pc:docMk/>
            <pc:sldMk cId="513160916" sldId="1536"/>
            <ac:spMk id="2" creationId="{00000000-0000-0000-0000-000000000000}"/>
          </ac:spMkLst>
        </pc:spChg>
        <pc:spChg chg="mod">
          <ac:chgData name="Maddelynne Parker" userId="e217a117-9a99-4bd0-bf3e-7736824d4f69" providerId="ADAL" clId="{AA2792A4-0C76-4B93-9153-5F5E2CF349C5}" dt="2022-04-27T17:26:09.256" v="446" actId="20577"/>
          <ac:spMkLst>
            <pc:docMk/>
            <pc:sldMk cId="513160916" sldId="1536"/>
            <ac:spMk id="3" creationId="{00000000-0000-0000-0000-000000000000}"/>
          </ac:spMkLst>
        </pc:spChg>
        <pc:spChg chg="del">
          <ac:chgData name="Maddelynne Parker" userId="e217a117-9a99-4bd0-bf3e-7736824d4f69" providerId="ADAL" clId="{AA2792A4-0C76-4B93-9153-5F5E2CF349C5}" dt="2022-04-27T17:26:03.430" v="445" actId="478"/>
          <ac:spMkLst>
            <pc:docMk/>
            <pc:sldMk cId="513160916" sldId="1536"/>
            <ac:spMk id="4" creationId="{00000000-0000-0000-0000-000000000000}"/>
          </ac:spMkLst>
        </pc:spChg>
        <pc:spChg chg="del">
          <ac:chgData name="Maddelynne Parker" userId="e217a117-9a99-4bd0-bf3e-7736824d4f69" providerId="ADAL" clId="{AA2792A4-0C76-4B93-9153-5F5E2CF349C5}" dt="2022-04-27T17:26:00.796" v="443" actId="478"/>
          <ac:spMkLst>
            <pc:docMk/>
            <pc:sldMk cId="513160916" sldId="1536"/>
            <ac:spMk id="5" creationId="{00000000-0000-0000-0000-000000000000}"/>
          </ac:spMkLst>
        </pc:spChg>
        <pc:spChg chg="del">
          <ac:chgData name="Maddelynne Parker" userId="e217a117-9a99-4bd0-bf3e-7736824d4f69" providerId="ADAL" clId="{AA2792A4-0C76-4B93-9153-5F5E2CF349C5}" dt="2022-04-27T17:26:02.096" v="444" actId="478"/>
          <ac:spMkLst>
            <pc:docMk/>
            <pc:sldMk cId="513160916" sldId="1536"/>
            <ac:spMk id="7" creationId="{00000000-0000-0000-0000-000000000000}"/>
          </ac:spMkLst>
        </pc:spChg>
        <pc:picChg chg="del">
          <ac:chgData name="Maddelynne Parker" userId="e217a117-9a99-4bd0-bf3e-7736824d4f69" providerId="ADAL" clId="{AA2792A4-0C76-4B93-9153-5F5E2CF349C5}" dt="2022-04-27T17:25:13.313" v="431" actId="478"/>
          <ac:picMkLst>
            <pc:docMk/>
            <pc:sldMk cId="513160916" sldId="1536"/>
            <ac:picMk id="6" creationId="{00000000-0000-0000-0000-000000000000}"/>
          </ac:picMkLst>
        </pc:picChg>
      </pc:sldChg>
      <pc:sldChg chg="addSp delSp modSp mod modAnim">
        <pc:chgData name="Maddelynne Parker" userId="e217a117-9a99-4bd0-bf3e-7736824d4f69" providerId="ADAL" clId="{AA2792A4-0C76-4B93-9153-5F5E2CF349C5}" dt="2022-04-28T20:09:15.583" v="1846" actId="27636"/>
        <pc:sldMkLst>
          <pc:docMk/>
          <pc:sldMk cId="3033236353" sldId="1537"/>
        </pc:sldMkLst>
        <pc:spChg chg="mod">
          <ac:chgData name="Maddelynne Parker" userId="e217a117-9a99-4bd0-bf3e-7736824d4f69" providerId="ADAL" clId="{AA2792A4-0C76-4B93-9153-5F5E2CF349C5}" dt="2022-04-27T17:33:49.265" v="639" actId="1076"/>
          <ac:spMkLst>
            <pc:docMk/>
            <pc:sldMk cId="3033236353" sldId="1537"/>
            <ac:spMk id="2" creationId="{00000000-0000-0000-0000-000000000000}"/>
          </ac:spMkLst>
        </pc:spChg>
        <pc:spChg chg="mod">
          <ac:chgData name="Maddelynne Parker" userId="e217a117-9a99-4bd0-bf3e-7736824d4f69" providerId="ADAL" clId="{AA2792A4-0C76-4B93-9153-5F5E2CF349C5}" dt="2022-04-27T17:37:45.678" v="773" actId="20577"/>
          <ac:spMkLst>
            <pc:docMk/>
            <pc:sldMk cId="3033236353" sldId="1537"/>
            <ac:spMk id="3" creationId="{00000000-0000-0000-0000-000000000000}"/>
          </ac:spMkLst>
        </pc:spChg>
        <pc:spChg chg="mod">
          <ac:chgData name="Maddelynne Parker" userId="e217a117-9a99-4bd0-bf3e-7736824d4f69" providerId="ADAL" clId="{AA2792A4-0C76-4B93-9153-5F5E2CF349C5}" dt="2022-04-28T20:09:15.583" v="1846" actId="27636"/>
          <ac:spMkLst>
            <pc:docMk/>
            <pc:sldMk cId="3033236353" sldId="1537"/>
            <ac:spMk id="5" creationId="{00000000-0000-0000-0000-000000000000}"/>
          </ac:spMkLst>
        </pc:spChg>
        <pc:spChg chg="add mod">
          <ac:chgData name="Maddelynne Parker" userId="e217a117-9a99-4bd0-bf3e-7736824d4f69" providerId="ADAL" clId="{AA2792A4-0C76-4B93-9153-5F5E2CF349C5}" dt="2022-04-27T18:21:09.757" v="1658" actId="1035"/>
          <ac:spMkLst>
            <pc:docMk/>
            <pc:sldMk cId="3033236353" sldId="1537"/>
            <ac:spMk id="8" creationId="{4967D167-E6A0-4769-A85E-7533D5D00698}"/>
          </ac:spMkLst>
        </pc:spChg>
        <pc:picChg chg="del">
          <ac:chgData name="Maddelynne Parker" userId="e217a117-9a99-4bd0-bf3e-7736824d4f69" providerId="ADAL" clId="{AA2792A4-0C76-4B93-9153-5F5E2CF349C5}" dt="2022-04-27T17:33:42.081" v="636" actId="478"/>
          <ac:picMkLst>
            <pc:docMk/>
            <pc:sldMk cId="3033236353" sldId="1537"/>
            <ac:picMk id="7" creationId="{00000000-0000-0000-0000-000000000000}"/>
          </ac:picMkLst>
        </pc:picChg>
      </pc:sldChg>
      <pc:sldChg chg="addSp delSp modSp mod modAnim">
        <pc:chgData name="Maddelynne Parker" userId="e217a117-9a99-4bd0-bf3e-7736824d4f69" providerId="ADAL" clId="{AA2792A4-0C76-4B93-9153-5F5E2CF349C5}" dt="2022-04-27T17:40:13.881" v="807" actId="20577"/>
        <pc:sldMkLst>
          <pc:docMk/>
          <pc:sldMk cId="2039033816" sldId="1538"/>
        </pc:sldMkLst>
        <pc:spChg chg="mod">
          <ac:chgData name="Maddelynne Parker" userId="e217a117-9a99-4bd0-bf3e-7736824d4f69" providerId="ADAL" clId="{AA2792A4-0C76-4B93-9153-5F5E2CF349C5}" dt="2022-04-27T17:38:27.518" v="782" actId="1076"/>
          <ac:spMkLst>
            <pc:docMk/>
            <pc:sldMk cId="2039033816" sldId="1538"/>
            <ac:spMk id="2" creationId="{00000000-0000-0000-0000-000000000000}"/>
          </ac:spMkLst>
        </pc:spChg>
        <pc:spChg chg="mod">
          <ac:chgData name="Maddelynne Parker" userId="e217a117-9a99-4bd0-bf3e-7736824d4f69" providerId="ADAL" clId="{AA2792A4-0C76-4B93-9153-5F5E2CF349C5}" dt="2022-04-27T17:40:13.881" v="807" actId="20577"/>
          <ac:spMkLst>
            <pc:docMk/>
            <pc:sldMk cId="2039033816" sldId="1538"/>
            <ac:spMk id="5" creationId="{00000000-0000-0000-0000-000000000000}"/>
          </ac:spMkLst>
        </pc:spChg>
        <pc:spChg chg="add del mod">
          <ac:chgData name="Maddelynne Parker" userId="e217a117-9a99-4bd0-bf3e-7736824d4f69" providerId="ADAL" clId="{AA2792A4-0C76-4B93-9153-5F5E2CF349C5}" dt="2022-04-27T17:40:09.205" v="806" actId="478"/>
          <ac:spMkLst>
            <pc:docMk/>
            <pc:sldMk cId="2039033816" sldId="1538"/>
            <ac:spMk id="7" creationId="{F32E7998-BE78-49C2-A65E-4D4B71263BE9}"/>
          </ac:spMkLst>
        </pc:spChg>
        <pc:picChg chg="del mod">
          <ac:chgData name="Maddelynne Parker" userId="e217a117-9a99-4bd0-bf3e-7736824d4f69" providerId="ADAL" clId="{AA2792A4-0C76-4B93-9153-5F5E2CF349C5}" dt="2022-04-27T17:40:07.009" v="805" actId="478"/>
          <ac:picMkLst>
            <pc:docMk/>
            <pc:sldMk cId="2039033816" sldId="1538"/>
            <ac:picMk id="4" creationId="{00000000-0000-0000-0000-000000000000}"/>
          </ac:picMkLst>
        </pc:picChg>
        <pc:picChg chg="del">
          <ac:chgData name="Maddelynne Parker" userId="e217a117-9a99-4bd0-bf3e-7736824d4f69" providerId="ADAL" clId="{AA2792A4-0C76-4B93-9153-5F5E2CF349C5}" dt="2022-04-27T17:38:17.695" v="780" actId="478"/>
          <ac:picMkLst>
            <pc:docMk/>
            <pc:sldMk cId="2039033816" sldId="1538"/>
            <ac:picMk id="6" creationId="{00000000-0000-0000-0000-000000000000}"/>
          </ac:picMkLst>
        </pc:picChg>
      </pc:sldChg>
      <pc:sldChg chg="addSp delSp modSp mod">
        <pc:chgData name="Maddelynne Parker" userId="e217a117-9a99-4bd0-bf3e-7736824d4f69" providerId="ADAL" clId="{AA2792A4-0C76-4B93-9153-5F5E2CF349C5}" dt="2022-04-27T18:23:32.115" v="1821" actId="1076"/>
        <pc:sldMkLst>
          <pc:docMk/>
          <pc:sldMk cId="3283908797" sldId="1539"/>
        </pc:sldMkLst>
        <pc:spChg chg="del">
          <ac:chgData name="Maddelynne Parker" userId="e217a117-9a99-4bd0-bf3e-7736824d4f69" providerId="ADAL" clId="{AA2792A4-0C76-4B93-9153-5F5E2CF349C5}" dt="2022-04-27T17:57:49.644" v="909" actId="478"/>
          <ac:spMkLst>
            <pc:docMk/>
            <pc:sldMk cId="3283908797" sldId="1539"/>
            <ac:spMk id="2" creationId="{00000000-0000-0000-0000-000000000000}"/>
          </ac:spMkLst>
        </pc:spChg>
        <pc:spChg chg="mod">
          <ac:chgData name="Maddelynne Parker" userId="e217a117-9a99-4bd0-bf3e-7736824d4f69" providerId="ADAL" clId="{AA2792A4-0C76-4B93-9153-5F5E2CF349C5}" dt="2022-04-27T17:58:33.623" v="933" actId="14100"/>
          <ac:spMkLst>
            <pc:docMk/>
            <pc:sldMk cId="3283908797" sldId="1539"/>
            <ac:spMk id="6" creationId="{00000000-0000-0000-0000-000000000000}"/>
          </ac:spMkLst>
        </pc:spChg>
        <pc:spChg chg="add del mod">
          <ac:chgData name="Maddelynne Parker" userId="e217a117-9a99-4bd0-bf3e-7736824d4f69" providerId="ADAL" clId="{AA2792A4-0C76-4B93-9153-5F5E2CF349C5}" dt="2022-04-27T17:57:51.610" v="910" actId="478"/>
          <ac:spMkLst>
            <pc:docMk/>
            <pc:sldMk cId="3283908797" sldId="1539"/>
            <ac:spMk id="8" creationId="{9B10B6C9-DAED-4A08-9523-F82E4F99C208}"/>
          </ac:spMkLst>
        </pc:spChg>
        <pc:spChg chg="add del mod">
          <ac:chgData name="Maddelynne Parker" userId="e217a117-9a99-4bd0-bf3e-7736824d4f69" providerId="ADAL" clId="{AA2792A4-0C76-4B93-9153-5F5E2CF349C5}" dt="2022-04-27T17:58:01.215" v="916"/>
          <ac:spMkLst>
            <pc:docMk/>
            <pc:sldMk cId="3283908797" sldId="1539"/>
            <ac:spMk id="9" creationId="{4C5E863D-7D75-4533-AFCC-9E2C5F95F701}"/>
          </ac:spMkLst>
        </pc:spChg>
        <pc:spChg chg="add mod">
          <ac:chgData name="Maddelynne Parker" userId="e217a117-9a99-4bd0-bf3e-7736824d4f69" providerId="ADAL" clId="{AA2792A4-0C76-4B93-9153-5F5E2CF349C5}" dt="2022-04-27T17:58:03.445" v="917"/>
          <ac:spMkLst>
            <pc:docMk/>
            <pc:sldMk cId="3283908797" sldId="1539"/>
            <ac:spMk id="10" creationId="{AFB75671-C7DC-4E92-B38D-D29288930710}"/>
          </ac:spMkLst>
        </pc:spChg>
        <pc:spChg chg="add mod">
          <ac:chgData name="Maddelynne Parker" userId="e217a117-9a99-4bd0-bf3e-7736824d4f69" providerId="ADAL" clId="{AA2792A4-0C76-4B93-9153-5F5E2CF349C5}" dt="2022-04-27T18:23:32.115" v="1821" actId="1076"/>
          <ac:spMkLst>
            <pc:docMk/>
            <pc:sldMk cId="3283908797" sldId="1539"/>
            <ac:spMk id="11" creationId="{D739276E-B66C-4F80-8013-F6CC37FF648F}"/>
          </ac:spMkLst>
        </pc:spChg>
        <pc:picChg chg="mod">
          <ac:chgData name="Maddelynne Parker" userId="e217a117-9a99-4bd0-bf3e-7736824d4f69" providerId="ADAL" clId="{AA2792A4-0C76-4B93-9153-5F5E2CF349C5}" dt="2022-04-27T17:58:15.285" v="920" actId="1076"/>
          <ac:picMkLst>
            <pc:docMk/>
            <pc:sldMk cId="3283908797" sldId="1539"/>
            <ac:picMk id="4" creationId="{00000000-0000-0000-0000-000000000000}"/>
          </ac:picMkLst>
        </pc:picChg>
        <pc:picChg chg="del">
          <ac:chgData name="Maddelynne Parker" userId="e217a117-9a99-4bd0-bf3e-7736824d4f69" providerId="ADAL" clId="{AA2792A4-0C76-4B93-9153-5F5E2CF349C5}" dt="2022-04-27T17:57:48.300" v="908" actId="478"/>
          <ac:picMkLst>
            <pc:docMk/>
            <pc:sldMk cId="3283908797" sldId="1539"/>
            <ac:picMk id="5" creationId="{00000000-0000-0000-0000-000000000000}"/>
          </ac:picMkLst>
        </pc:picChg>
        <pc:picChg chg="mod">
          <ac:chgData name="Maddelynne Parker" userId="e217a117-9a99-4bd0-bf3e-7736824d4f69" providerId="ADAL" clId="{AA2792A4-0C76-4B93-9153-5F5E2CF349C5}" dt="2022-04-27T17:58:28.506" v="931" actId="1037"/>
          <ac:picMkLst>
            <pc:docMk/>
            <pc:sldMk cId="3283908797" sldId="1539"/>
            <ac:picMk id="7" creationId="{00000000-0000-0000-0000-000000000000}"/>
          </ac:picMkLst>
        </pc:picChg>
      </pc:sldChg>
      <pc:sldChg chg="addSp delSp modSp mod">
        <pc:chgData name="Maddelynne Parker" userId="e217a117-9a99-4bd0-bf3e-7736824d4f69" providerId="ADAL" clId="{AA2792A4-0C76-4B93-9153-5F5E2CF349C5}" dt="2022-04-27T18:23:19.658" v="1817" actId="20577"/>
        <pc:sldMkLst>
          <pc:docMk/>
          <pc:sldMk cId="314664536" sldId="1540"/>
        </pc:sldMkLst>
        <pc:spChg chg="mod">
          <ac:chgData name="Maddelynne Parker" userId="e217a117-9a99-4bd0-bf3e-7736824d4f69" providerId="ADAL" clId="{AA2792A4-0C76-4B93-9153-5F5E2CF349C5}" dt="2022-04-27T17:57:19.085" v="900" actId="1076"/>
          <ac:spMkLst>
            <pc:docMk/>
            <pc:sldMk cId="314664536" sldId="1540"/>
            <ac:spMk id="2" creationId="{00000000-0000-0000-0000-000000000000}"/>
          </ac:spMkLst>
        </pc:spChg>
        <pc:spChg chg="add del mod">
          <ac:chgData name="Maddelynne Parker" userId="e217a117-9a99-4bd0-bf3e-7736824d4f69" providerId="ADAL" clId="{AA2792A4-0C76-4B93-9153-5F5E2CF349C5}" dt="2022-04-27T18:23:11.678" v="1814" actId="478"/>
          <ac:spMkLst>
            <pc:docMk/>
            <pc:sldMk cId="314664536" sldId="1540"/>
            <ac:spMk id="6" creationId="{7F04B8D3-5ED2-4F3A-ACF1-9EE09F151FF6}"/>
          </ac:spMkLst>
        </pc:spChg>
        <pc:spChg chg="add mod">
          <ac:chgData name="Maddelynne Parker" userId="e217a117-9a99-4bd0-bf3e-7736824d4f69" providerId="ADAL" clId="{AA2792A4-0C76-4B93-9153-5F5E2CF349C5}" dt="2022-04-27T18:23:19.658" v="1817" actId="20577"/>
          <ac:spMkLst>
            <pc:docMk/>
            <pc:sldMk cId="314664536" sldId="1540"/>
            <ac:spMk id="7" creationId="{7292BD17-0F27-4C50-AB79-5DB49A1F6156}"/>
          </ac:spMkLst>
        </pc:spChg>
        <pc:picChg chg="mod">
          <ac:chgData name="Maddelynne Parker" userId="e217a117-9a99-4bd0-bf3e-7736824d4f69" providerId="ADAL" clId="{AA2792A4-0C76-4B93-9153-5F5E2CF349C5}" dt="2022-04-27T17:57:24.345" v="902" actId="14100"/>
          <ac:picMkLst>
            <pc:docMk/>
            <pc:sldMk cId="314664536" sldId="1540"/>
            <ac:picMk id="4" creationId="{00000000-0000-0000-0000-000000000000}"/>
          </ac:picMkLst>
        </pc:picChg>
        <pc:picChg chg="del">
          <ac:chgData name="Maddelynne Parker" userId="e217a117-9a99-4bd0-bf3e-7736824d4f69" providerId="ADAL" clId="{AA2792A4-0C76-4B93-9153-5F5E2CF349C5}" dt="2022-04-27T17:56:41.925" v="881" actId="478"/>
          <ac:picMkLst>
            <pc:docMk/>
            <pc:sldMk cId="314664536" sldId="1540"/>
            <ac:picMk id="5" creationId="{00000000-0000-0000-0000-000000000000}"/>
          </ac:picMkLst>
        </pc:picChg>
      </pc:sldChg>
      <pc:sldChg chg="addSp delSp modSp mod">
        <pc:chgData name="Maddelynne Parker" userId="e217a117-9a99-4bd0-bf3e-7736824d4f69" providerId="ADAL" clId="{AA2792A4-0C76-4B93-9153-5F5E2CF349C5}" dt="2022-04-27T18:23:44.786" v="1825" actId="1076"/>
        <pc:sldMkLst>
          <pc:docMk/>
          <pc:sldMk cId="2538802742" sldId="1541"/>
        </pc:sldMkLst>
        <pc:spChg chg="del mod">
          <ac:chgData name="Maddelynne Parker" userId="e217a117-9a99-4bd0-bf3e-7736824d4f69" providerId="ADAL" clId="{AA2792A4-0C76-4B93-9153-5F5E2CF349C5}" dt="2022-04-27T18:00:22.080" v="984" actId="478"/>
          <ac:spMkLst>
            <pc:docMk/>
            <pc:sldMk cId="2538802742" sldId="1541"/>
            <ac:spMk id="2" creationId="{00000000-0000-0000-0000-000000000000}"/>
          </ac:spMkLst>
        </pc:spChg>
        <pc:spChg chg="add del mod">
          <ac:chgData name="Maddelynne Parker" userId="e217a117-9a99-4bd0-bf3e-7736824d4f69" providerId="ADAL" clId="{AA2792A4-0C76-4B93-9153-5F5E2CF349C5}" dt="2022-04-27T18:00:24.006" v="985" actId="478"/>
          <ac:spMkLst>
            <pc:docMk/>
            <pc:sldMk cId="2538802742" sldId="1541"/>
            <ac:spMk id="6" creationId="{7682BCFE-F9B9-41F4-A9C2-ED5DFE34744E}"/>
          </ac:spMkLst>
        </pc:spChg>
        <pc:spChg chg="add mod">
          <ac:chgData name="Maddelynne Parker" userId="e217a117-9a99-4bd0-bf3e-7736824d4f69" providerId="ADAL" clId="{AA2792A4-0C76-4B93-9153-5F5E2CF349C5}" dt="2022-04-27T18:00:24.425" v="986"/>
          <ac:spMkLst>
            <pc:docMk/>
            <pc:sldMk cId="2538802742" sldId="1541"/>
            <ac:spMk id="11" creationId="{8C3C450A-3AC5-42A3-B48C-45E29A1B0C2D}"/>
          </ac:spMkLst>
        </pc:spChg>
        <pc:spChg chg="add mod">
          <ac:chgData name="Maddelynne Parker" userId="e217a117-9a99-4bd0-bf3e-7736824d4f69" providerId="ADAL" clId="{AA2792A4-0C76-4B93-9153-5F5E2CF349C5}" dt="2022-04-27T18:23:44.786" v="1825" actId="1076"/>
          <ac:spMkLst>
            <pc:docMk/>
            <pc:sldMk cId="2538802742" sldId="1541"/>
            <ac:spMk id="12" creationId="{D25DC463-1886-4791-8EE6-4D2FAC6134C0}"/>
          </ac:spMkLst>
        </pc:spChg>
        <pc:picChg chg="mod">
          <ac:chgData name="Maddelynne Parker" userId="e217a117-9a99-4bd0-bf3e-7736824d4f69" providerId="ADAL" clId="{AA2792A4-0C76-4B93-9153-5F5E2CF349C5}" dt="2022-04-27T18:00:09.376" v="981" actId="1076"/>
          <ac:picMkLst>
            <pc:docMk/>
            <pc:sldMk cId="2538802742" sldId="1541"/>
            <ac:picMk id="4" creationId="{00000000-0000-0000-0000-000000000000}"/>
          </ac:picMkLst>
        </pc:picChg>
        <pc:picChg chg="del">
          <ac:chgData name="Maddelynne Parker" userId="e217a117-9a99-4bd0-bf3e-7736824d4f69" providerId="ADAL" clId="{AA2792A4-0C76-4B93-9153-5F5E2CF349C5}" dt="2022-04-27T17:59:18.725" v="953" actId="478"/>
          <ac:picMkLst>
            <pc:docMk/>
            <pc:sldMk cId="2538802742" sldId="1541"/>
            <ac:picMk id="5" creationId="{00000000-0000-0000-0000-000000000000}"/>
          </ac:picMkLst>
        </pc:picChg>
        <pc:picChg chg="mod">
          <ac:chgData name="Maddelynne Parker" userId="e217a117-9a99-4bd0-bf3e-7736824d4f69" providerId="ADAL" clId="{AA2792A4-0C76-4B93-9153-5F5E2CF349C5}" dt="2022-04-27T18:00:09.376" v="981" actId="1076"/>
          <ac:picMkLst>
            <pc:docMk/>
            <pc:sldMk cId="2538802742" sldId="1541"/>
            <ac:picMk id="9" creationId="{00000000-0000-0000-0000-000000000000}"/>
          </ac:picMkLst>
        </pc:picChg>
        <pc:cxnChg chg="mod">
          <ac:chgData name="Maddelynne Parker" userId="e217a117-9a99-4bd0-bf3e-7736824d4f69" providerId="ADAL" clId="{AA2792A4-0C76-4B93-9153-5F5E2CF349C5}" dt="2022-04-27T18:00:09.376" v="981" actId="1076"/>
          <ac:cxnSpMkLst>
            <pc:docMk/>
            <pc:sldMk cId="2538802742" sldId="1541"/>
            <ac:cxnSpMk id="8" creationId="{00000000-0000-0000-0000-000000000000}"/>
          </ac:cxnSpMkLst>
        </pc:cxnChg>
        <pc:cxnChg chg="mod">
          <ac:chgData name="Maddelynne Parker" userId="e217a117-9a99-4bd0-bf3e-7736824d4f69" providerId="ADAL" clId="{AA2792A4-0C76-4B93-9153-5F5E2CF349C5}" dt="2022-04-27T18:00:09.376" v="981" actId="1076"/>
          <ac:cxnSpMkLst>
            <pc:docMk/>
            <pc:sldMk cId="2538802742" sldId="1541"/>
            <ac:cxnSpMk id="10" creationId="{00000000-0000-0000-0000-000000000000}"/>
          </ac:cxnSpMkLst>
        </pc:cxnChg>
      </pc:sldChg>
      <pc:sldChg chg="addSp delSp modSp mod">
        <pc:chgData name="Maddelynne Parker" userId="e217a117-9a99-4bd0-bf3e-7736824d4f69" providerId="ADAL" clId="{AA2792A4-0C76-4B93-9153-5F5E2CF349C5}" dt="2022-04-27T18:23:36.302" v="1823" actId="1076"/>
        <pc:sldMkLst>
          <pc:docMk/>
          <pc:sldMk cId="110886564" sldId="1542"/>
        </pc:sldMkLst>
        <pc:spChg chg="del">
          <ac:chgData name="Maddelynne Parker" userId="e217a117-9a99-4bd0-bf3e-7736824d4f69" providerId="ADAL" clId="{AA2792A4-0C76-4B93-9153-5F5E2CF349C5}" dt="2022-04-27T17:58:40.935" v="934" actId="478"/>
          <ac:spMkLst>
            <pc:docMk/>
            <pc:sldMk cId="110886564" sldId="1542"/>
            <ac:spMk id="2" creationId="{00000000-0000-0000-0000-000000000000}"/>
          </ac:spMkLst>
        </pc:spChg>
        <pc:spChg chg="add del mod">
          <ac:chgData name="Maddelynne Parker" userId="e217a117-9a99-4bd0-bf3e-7736824d4f69" providerId="ADAL" clId="{AA2792A4-0C76-4B93-9153-5F5E2CF349C5}" dt="2022-04-27T17:58:43.225" v="935" actId="478"/>
          <ac:spMkLst>
            <pc:docMk/>
            <pc:sldMk cId="110886564" sldId="1542"/>
            <ac:spMk id="6" creationId="{D630E29C-9A7A-49ED-A5AF-4F080CC5440F}"/>
          </ac:spMkLst>
        </pc:spChg>
        <pc:spChg chg="mod">
          <ac:chgData name="Maddelynne Parker" userId="e217a117-9a99-4bd0-bf3e-7736824d4f69" providerId="ADAL" clId="{AA2792A4-0C76-4B93-9153-5F5E2CF349C5}" dt="2022-04-27T17:59:00.295" v="947" actId="1035"/>
          <ac:spMkLst>
            <pc:docMk/>
            <pc:sldMk cId="110886564" sldId="1542"/>
            <ac:spMk id="7" creationId="{00000000-0000-0000-0000-000000000000}"/>
          </ac:spMkLst>
        </pc:spChg>
        <pc:spChg chg="add mod">
          <ac:chgData name="Maddelynne Parker" userId="e217a117-9a99-4bd0-bf3e-7736824d4f69" providerId="ADAL" clId="{AA2792A4-0C76-4B93-9153-5F5E2CF349C5}" dt="2022-04-27T17:58:47.986" v="939"/>
          <ac:spMkLst>
            <pc:docMk/>
            <pc:sldMk cId="110886564" sldId="1542"/>
            <ac:spMk id="9" creationId="{6027823F-E646-492F-8BB7-ACF36563EF08}"/>
          </ac:spMkLst>
        </pc:spChg>
        <pc:spChg chg="add mod">
          <ac:chgData name="Maddelynne Parker" userId="e217a117-9a99-4bd0-bf3e-7736824d4f69" providerId="ADAL" clId="{AA2792A4-0C76-4B93-9153-5F5E2CF349C5}" dt="2022-04-27T17:59:08.625" v="952" actId="1076"/>
          <ac:spMkLst>
            <pc:docMk/>
            <pc:sldMk cId="110886564" sldId="1542"/>
            <ac:spMk id="10" creationId="{FC92BBB8-075A-4355-AE1D-43B7A242AE97}"/>
          </ac:spMkLst>
        </pc:spChg>
        <pc:spChg chg="add mod">
          <ac:chgData name="Maddelynne Parker" userId="e217a117-9a99-4bd0-bf3e-7736824d4f69" providerId="ADAL" clId="{AA2792A4-0C76-4B93-9153-5F5E2CF349C5}" dt="2022-04-27T18:23:36.302" v="1823" actId="1076"/>
          <ac:spMkLst>
            <pc:docMk/>
            <pc:sldMk cId="110886564" sldId="1542"/>
            <ac:spMk id="11" creationId="{0E03B0E1-1819-4954-8ECC-3F36CB693F5E}"/>
          </ac:spMkLst>
        </pc:spChg>
        <pc:picChg chg="mod">
          <ac:chgData name="Maddelynne Parker" userId="e217a117-9a99-4bd0-bf3e-7736824d4f69" providerId="ADAL" clId="{AA2792A4-0C76-4B93-9153-5F5E2CF349C5}" dt="2022-04-27T17:58:54.165" v="942" actId="1076"/>
          <ac:picMkLst>
            <pc:docMk/>
            <pc:sldMk cId="110886564" sldId="1542"/>
            <ac:picMk id="4" creationId="{00000000-0000-0000-0000-000000000000}"/>
          </ac:picMkLst>
        </pc:picChg>
        <pc:picChg chg="del">
          <ac:chgData name="Maddelynne Parker" userId="e217a117-9a99-4bd0-bf3e-7736824d4f69" providerId="ADAL" clId="{AA2792A4-0C76-4B93-9153-5F5E2CF349C5}" dt="2022-04-27T17:58:43.995" v="936" actId="478"/>
          <ac:picMkLst>
            <pc:docMk/>
            <pc:sldMk cId="110886564" sldId="1542"/>
            <ac:picMk id="5" creationId="{00000000-0000-0000-0000-000000000000}"/>
          </ac:picMkLst>
        </pc:picChg>
        <pc:picChg chg="del">
          <ac:chgData name="Maddelynne Parker" userId="e217a117-9a99-4bd0-bf3e-7736824d4f69" providerId="ADAL" clId="{AA2792A4-0C76-4B93-9153-5F5E2CF349C5}" dt="2022-04-27T17:59:01.415" v="948" actId="478"/>
          <ac:picMkLst>
            <pc:docMk/>
            <pc:sldMk cId="110886564" sldId="1542"/>
            <ac:picMk id="8" creationId="{00000000-0000-0000-0000-000000000000}"/>
          </ac:picMkLst>
        </pc:picChg>
      </pc:sldChg>
      <pc:sldChg chg="addSp delSp modSp mod">
        <pc:chgData name="Maddelynne Parker" userId="e217a117-9a99-4bd0-bf3e-7736824d4f69" providerId="ADAL" clId="{AA2792A4-0C76-4B93-9153-5F5E2CF349C5}" dt="2022-04-27T18:23:27.419" v="1819" actId="1076"/>
        <pc:sldMkLst>
          <pc:docMk/>
          <pc:sldMk cId="3805552636" sldId="1543"/>
        </pc:sldMkLst>
        <pc:spChg chg="del mod">
          <ac:chgData name="Maddelynne Parker" userId="e217a117-9a99-4bd0-bf3e-7736824d4f69" providerId="ADAL" clId="{AA2792A4-0C76-4B93-9153-5F5E2CF349C5}" dt="2022-04-27T17:57:30.445" v="903" actId="478"/>
          <ac:spMkLst>
            <pc:docMk/>
            <pc:sldMk cId="3805552636" sldId="1543"/>
            <ac:spMk id="2" creationId="{00000000-0000-0000-0000-000000000000}"/>
          </ac:spMkLst>
        </pc:spChg>
        <pc:spChg chg="add del mod">
          <ac:chgData name="Maddelynne Parker" userId="e217a117-9a99-4bd0-bf3e-7736824d4f69" providerId="ADAL" clId="{AA2792A4-0C76-4B93-9153-5F5E2CF349C5}" dt="2022-04-27T17:57:32.275" v="904" actId="478"/>
          <ac:spMkLst>
            <pc:docMk/>
            <pc:sldMk cId="3805552636" sldId="1543"/>
            <ac:spMk id="6" creationId="{3825DA53-9170-462E-B042-422F45306372}"/>
          </ac:spMkLst>
        </pc:spChg>
        <pc:spChg chg="add mod">
          <ac:chgData name="Maddelynne Parker" userId="e217a117-9a99-4bd0-bf3e-7736824d4f69" providerId="ADAL" clId="{AA2792A4-0C76-4B93-9153-5F5E2CF349C5}" dt="2022-04-27T17:57:33.585" v="905"/>
          <ac:spMkLst>
            <pc:docMk/>
            <pc:sldMk cId="3805552636" sldId="1543"/>
            <ac:spMk id="7" creationId="{CB57C636-C724-4637-9A9D-086A413CDBCF}"/>
          </ac:spMkLst>
        </pc:spChg>
        <pc:spChg chg="add mod">
          <ac:chgData name="Maddelynne Parker" userId="e217a117-9a99-4bd0-bf3e-7736824d4f69" providerId="ADAL" clId="{AA2792A4-0C76-4B93-9153-5F5E2CF349C5}" dt="2022-04-27T18:23:27.419" v="1819" actId="1076"/>
          <ac:spMkLst>
            <pc:docMk/>
            <pc:sldMk cId="3805552636" sldId="1543"/>
            <ac:spMk id="8" creationId="{09C3487A-305B-47CF-B2B8-E0AF1866700B}"/>
          </ac:spMkLst>
        </pc:spChg>
        <pc:picChg chg="mod">
          <ac:chgData name="Maddelynne Parker" userId="e217a117-9a99-4bd0-bf3e-7736824d4f69" providerId="ADAL" clId="{AA2792A4-0C76-4B93-9153-5F5E2CF349C5}" dt="2022-04-27T17:57:40.795" v="907" actId="14100"/>
          <ac:picMkLst>
            <pc:docMk/>
            <pc:sldMk cId="3805552636" sldId="1543"/>
            <ac:picMk id="4" creationId="{00000000-0000-0000-0000-000000000000}"/>
          </ac:picMkLst>
        </pc:picChg>
        <pc:picChg chg="del">
          <ac:chgData name="Maddelynne Parker" userId="e217a117-9a99-4bd0-bf3e-7736824d4f69" providerId="ADAL" clId="{AA2792A4-0C76-4B93-9153-5F5E2CF349C5}" dt="2022-04-27T17:57:05.314" v="896" actId="478"/>
          <ac:picMkLst>
            <pc:docMk/>
            <pc:sldMk cId="3805552636" sldId="1543"/>
            <ac:picMk id="5" creationId="{00000000-0000-0000-0000-000000000000}"/>
          </ac:picMkLst>
        </pc:picChg>
      </pc:sldChg>
      <pc:sldChg chg="addSp delSp modSp mod">
        <pc:chgData name="Maddelynne Parker" userId="e217a117-9a99-4bd0-bf3e-7736824d4f69" providerId="ADAL" clId="{AA2792A4-0C76-4B93-9153-5F5E2CF349C5}" dt="2022-04-27T18:01:23.526" v="1018" actId="1076"/>
        <pc:sldMkLst>
          <pc:docMk/>
          <pc:sldMk cId="521844489" sldId="1544"/>
        </pc:sldMkLst>
        <pc:spChg chg="del">
          <ac:chgData name="Maddelynne Parker" userId="e217a117-9a99-4bd0-bf3e-7736824d4f69" providerId="ADAL" clId="{AA2792A4-0C76-4B93-9153-5F5E2CF349C5}" dt="2022-04-27T18:00:37.536" v="987" actId="478"/>
          <ac:spMkLst>
            <pc:docMk/>
            <pc:sldMk cId="521844489" sldId="1544"/>
            <ac:spMk id="2" creationId="{00000000-0000-0000-0000-000000000000}"/>
          </ac:spMkLst>
        </pc:spChg>
        <pc:spChg chg="mod">
          <ac:chgData name="Maddelynne Parker" userId="e217a117-9a99-4bd0-bf3e-7736824d4f69" providerId="ADAL" clId="{AA2792A4-0C76-4B93-9153-5F5E2CF349C5}" dt="2022-04-27T18:01:21.301" v="1017" actId="14100"/>
          <ac:spMkLst>
            <pc:docMk/>
            <pc:sldMk cId="521844489" sldId="1544"/>
            <ac:spMk id="3" creationId="{00000000-0000-0000-0000-000000000000}"/>
          </ac:spMkLst>
        </pc:spChg>
        <pc:spChg chg="add del mod">
          <ac:chgData name="Maddelynne Parker" userId="e217a117-9a99-4bd0-bf3e-7736824d4f69" providerId="ADAL" clId="{AA2792A4-0C76-4B93-9153-5F5E2CF349C5}" dt="2022-04-27T18:00:39.685" v="988" actId="478"/>
          <ac:spMkLst>
            <pc:docMk/>
            <pc:sldMk cId="521844489" sldId="1544"/>
            <ac:spMk id="7" creationId="{66D35575-F6A0-4B58-8B3C-93E92E2C0FF4}"/>
          </ac:spMkLst>
        </pc:spChg>
        <pc:spChg chg="add mod">
          <ac:chgData name="Maddelynne Parker" userId="e217a117-9a99-4bd0-bf3e-7736824d4f69" providerId="ADAL" clId="{AA2792A4-0C76-4B93-9153-5F5E2CF349C5}" dt="2022-04-27T18:00:45.835" v="1007" actId="20577"/>
          <ac:spMkLst>
            <pc:docMk/>
            <pc:sldMk cId="521844489" sldId="1544"/>
            <ac:spMk id="8" creationId="{E35BB20A-0B38-4F1A-81BF-B2648D07525C}"/>
          </ac:spMkLst>
        </pc:spChg>
        <pc:picChg chg="mod">
          <ac:chgData name="Maddelynne Parker" userId="e217a117-9a99-4bd0-bf3e-7736824d4f69" providerId="ADAL" clId="{AA2792A4-0C76-4B93-9153-5F5E2CF349C5}" dt="2022-04-27T18:01:23.526" v="1018" actId="1076"/>
          <ac:picMkLst>
            <pc:docMk/>
            <pc:sldMk cId="521844489" sldId="1544"/>
            <ac:picMk id="4" creationId="{00000000-0000-0000-0000-000000000000}"/>
          </ac:picMkLst>
        </pc:picChg>
        <pc:picChg chg="del">
          <ac:chgData name="Maddelynne Parker" userId="e217a117-9a99-4bd0-bf3e-7736824d4f69" providerId="ADAL" clId="{AA2792A4-0C76-4B93-9153-5F5E2CF349C5}" dt="2022-04-27T18:00:50.218" v="1008" actId="478"/>
          <ac:picMkLst>
            <pc:docMk/>
            <pc:sldMk cId="521844489" sldId="1544"/>
            <ac:picMk id="5" creationId="{00000000-0000-0000-0000-000000000000}"/>
          </ac:picMkLst>
        </pc:picChg>
      </pc:sldChg>
      <pc:sldChg chg="addSp delSp modSp mod">
        <pc:chgData name="Maddelynne Parker" userId="e217a117-9a99-4bd0-bf3e-7736824d4f69" providerId="ADAL" clId="{AA2792A4-0C76-4B93-9153-5F5E2CF349C5}" dt="2022-04-27T18:24:02.648" v="1830" actId="20577"/>
        <pc:sldMkLst>
          <pc:docMk/>
          <pc:sldMk cId="1580021541" sldId="1545"/>
        </pc:sldMkLst>
        <pc:spChg chg="mod">
          <ac:chgData name="Maddelynne Parker" userId="e217a117-9a99-4bd0-bf3e-7736824d4f69" providerId="ADAL" clId="{AA2792A4-0C76-4B93-9153-5F5E2CF349C5}" dt="2022-04-27T18:02:19.598" v="1033" actId="20577"/>
          <ac:spMkLst>
            <pc:docMk/>
            <pc:sldMk cId="1580021541" sldId="1545"/>
            <ac:spMk id="2" creationId="{00000000-0000-0000-0000-000000000000}"/>
          </ac:spMkLst>
        </pc:spChg>
        <pc:spChg chg="add mod">
          <ac:chgData name="Maddelynne Parker" userId="e217a117-9a99-4bd0-bf3e-7736824d4f69" providerId="ADAL" clId="{AA2792A4-0C76-4B93-9153-5F5E2CF349C5}" dt="2022-04-27T18:24:02.648" v="1830" actId="20577"/>
          <ac:spMkLst>
            <pc:docMk/>
            <pc:sldMk cId="1580021541" sldId="1545"/>
            <ac:spMk id="6" creationId="{1B9D98EA-D0AB-4842-8865-94297F1C9C3C}"/>
          </ac:spMkLst>
        </pc:spChg>
        <pc:picChg chg="del">
          <ac:chgData name="Maddelynne Parker" userId="e217a117-9a99-4bd0-bf3e-7736824d4f69" providerId="ADAL" clId="{AA2792A4-0C76-4B93-9153-5F5E2CF349C5}" dt="2022-04-27T18:01:41.995" v="1020" actId="478"/>
          <ac:picMkLst>
            <pc:docMk/>
            <pc:sldMk cId="1580021541" sldId="1545"/>
            <ac:picMk id="4" creationId="{00000000-0000-0000-0000-000000000000}"/>
          </ac:picMkLst>
        </pc:picChg>
        <pc:picChg chg="mod">
          <ac:chgData name="Maddelynne Parker" userId="e217a117-9a99-4bd0-bf3e-7736824d4f69" providerId="ADAL" clId="{AA2792A4-0C76-4B93-9153-5F5E2CF349C5}" dt="2022-04-27T18:02:31.247" v="1034" actId="1076"/>
          <ac:picMkLst>
            <pc:docMk/>
            <pc:sldMk cId="1580021541" sldId="1545"/>
            <ac:picMk id="5" creationId="{00000000-0000-0000-0000-000000000000}"/>
          </ac:picMkLst>
        </pc:picChg>
      </pc:sldChg>
      <pc:sldChg chg="delSp modSp add del mod modAnim">
        <pc:chgData name="Maddelynne Parker" userId="e217a117-9a99-4bd0-bf3e-7736824d4f69" providerId="ADAL" clId="{AA2792A4-0C76-4B93-9153-5F5E2CF349C5}" dt="2022-04-27T18:04:49.626" v="1122" actId="478"/>
        <pc:sldMkLst>
          <pc:docMk/>
          <pc:sldMk cId="317839653" sldId="1546"/>
        </pc:sldMkLst>
        <pc:spChg chg="mod">
          <ac:chgData name="Maddelynne Parker" userId="e217a117-9a99-4bd0-bf3e-7736824d4f69" providerId="ADAL" clId="{AA2792A4-0C76-4B93-9153-5F5E2CF349C5}" dt="2022-04-27T18:04:11.438" v="1093" actId="14100"/>
          <ac:spMkLst>
            <pc:docMk/>
            <pc:sldMk cId="317839653" sldId="1546"/>
            <ac:spMk id="3" creationId="{00000000-0000-0000-0000-000000000000}"/>
          </ac:spMkLst>
        </pc:spChg>
        <pc:picChg chg="del">
          <ac:chgData name="Maddelynne Parker" userId="e217a117-9a99-4bd0-bf3e-7736824d4f69" providerId="ADAL" clId="{AA2792A4-0C76-4B93-9153-5F5E2CF349C5}" dt="2022-04-27T18:04:49.626" v="1122" actId="478"/>
          <ac:picMkLst>
            <pc:docMk/>
            <pc:sldMk cId="317839653" sldId="1546"/>
            <ac:picMk id="4" creationId="{00000000-0000-0000-0000-000000000000}"/>
          </ac:picMkLst>
        </pc:picChg>
      </pc:sldChg>
      <pc:sldChg chg="addSp delSp modSp mod">
        <pc:chgData name="Maddelynne Parker" userId="e217a117-9a99-4bd0-bf3e-7736824d4f69" providerId="ADAL" clId="{AA2792A4-0C76-4B93-9153-5F5E2CF349C5}" dt="2022-04-27T18:06:15.237" v="1138" actId="1076"/>
        <pc:sldMkLst>
          <pc:docMk/>
          <pc:sldMk cId="673329269" sldId="1547"/>
        </pc:sldMkLst>
        <pc:spChg chg="mod">
          <ac:chgData name="Maddelynne Parker" userId="e217a117-9a99-4bd0-bf3e-7736824d4f69" providerId="ADAL" clId="{AA2792A4-0C76-4B93-9153-5F5E2CF349C5}" dt="2022-04-27T18:06:05.726" v="1135" actId="20577"/>
          <ac:spMkLst>
            <pc:docMk/>
            <pc:sldMk cId="673329269" sldId="1547"/>
            <ac:spMk id="8" creationId="{00000000-0000-0000-0000-000000000000}"/>
          </ac:spMkLst>
        </pc:spChg>
        <pc:picChg chg="add mod">
          <ac:chgData name="Maddelynne Parker" userId="e217a117-9a99-4bd0-bf3e-7736824d4f69" providerId="ADAL" clId="{AA2792A4-0C76-4B93-9153-5F5E2CF349C5}" dt="2022-04-27T18:06:15.237" v="1138" actId="1076"/>
          <ac:picMkLst>
            <pc:docMk/>
            <pc:sldMk cId="673329269" sldId="1547"/>
            <ac:picMk id="4" creationId="{38294ADF-253A-4C88-8C65-9CAC5225DA81}"/>
          </ac:picMkLst>
        </pc:picChg>
        <pc:picChg chg="del">
          <ac:chgData name="Maddelynne Parker" userId="e217a117-9a99-4bd0-bf3e-7736824d4f69" providerId="ADAL" clId="{AA2792A4-0C76-4B93-9153-5F5E2CF349C5}" dt="2022-04-27T18:05:48.536" v="1128" actId="478"/>
          <ac:picMkLst>
            <pc:docMk/>
            <pc:sldMk cId="673329269" sldId="1547"/>
            <ac:picMk id="5" creationId="{00000000-0000-0000-0000-000000000000}"/>
          </ac:picMkLst>
        </pc:picChg>
        <pc:picChg chg="del">
          <ac:chgData name="Maddelynne Parker" userId="e217a117-9a99-4bd0-bf3e-7736824d4f69" providerId="ADAL" clId="{AA2792A4-0C76-4B93-9153-5F5E2CF349C5}" dt="2022-04-27T18:04:53.131" v="1123" actId="478"/>
          <ac:picMkLst>
            <pc:docMk/>
            <pc:sldMk cId="673329269" sldId="1547"/>
            <ac:picMk id="7" creationId="{00000000-0000-0000-0000-000000000000}"/>
          </ac:picMkLst>
        </pc:picChg>
      </pc:sldChg>
      <pc:sldChg chg="addSp delSp modSp mod">
        <pc:chgData name="Maddelynne Parker" userId="e217a117-9a99-4bd0-bf3e-7736824d4f69" providerId="ADAL" clId="{AA2792A4-0C76-4B93-9153-5F5E2CF349C5}" dt="2022-04-27T18:21:57.048" v="1689" actId="20577"/>
        <pc:sldMkLst>
          <pc:docMk/>
          <pc:sldMk cId="2565417743" sldId="1548"/>
        </pc:sldMkLst>
        <pc:spChg chg="mod">
          <ac:chgData name="Maddelynne Parker" userId="e217a117-9a99-4bd0-bf3e-7736824d4f69" providerId="ADAL" clId="{AA2792A4-0C76-4B93-9153-5F5E2CF349C5}" dt="2022-04-27T17:41:51.729" v="830" actId="1076"/>
          <ac:spMkLst>
            <pc:docMk/>
            <pc:sldMk cId="2565417743" sldId="1548"/>
            <ac:spMk id="2" creationId="{00000000-0000-0000-0000-000000000000}"/>
          </ac:spMkLst>
        </pc:spChg>
        <pc:spChg chg="mod">
          <ac:chgData name="Maddelynne Parker" userId="e217a117-9a99-4bd0-bf3e-7736824d4f69" providerId="ADAL" clId="{AA2792A4-0C76-4B93-9153-5F5E2CF349C5}" dt="2022-04-27T17:53:10.884" v="864" actId="14100"/>
          <ac:spMkLst>
            <pc:docMk/>
            <pc:sldMk cId="2565417743" sldId="1548"/>
            <ac:spMk id="3" creationId="{00000000-0000-0000-0000-000000000000}"/>
          </ac:spMkLst>
        </pc:spChg>
        <pc:spChg chg="add del mod">
          <ac:chgData name="Maddelynne Parker" userId="e217a117-9a99-4bd0-bf3e-7736824d4f69" providerId="ADAL" clId="{AA2792A4-0C76-4B93-9153-5F5E2CF349C5}" dt="2022-04-27T17:52:42.460" v="858" actId="478"/>
          <ac:spMkLst>
            <pc:docMk/>
            <pc:sldMk cId="2565417743" sldId="1548"/>
            <ac:spMk id="7" creationId="{66C65118-DA98-40E6-93D6-FC8C981A4248}"/>
          </ac:spMkLst>
        </pc:spChg>
        <pc:spChg chg="add mod">
          <ac:chgData name="Maddelynne Parker" userId="e217a117-9a99-4bd0-bf3e-7736824d4f69" providerId="ADAL" clId="{AA2792A4-0C76-4B93-9153-5F5E2CF349C5}" dt="2022-04-27T18:21:57.048" v="1689" actId="20577"/>
          <ac:spMkLst>
            <pc:docMk/>
            <pc:sldMk cId="2565417743" sldId="1548"/>
            <ac:spMk id="9" creationId="{2906234E-C981-4463-8E6D-AE23560EADB6}"/>
          </ac:spMkLst>
        </pc:spChg>
        <pc:picChg chg="del">
          <ac:chgData name="Maddelynne Parker" userId="e217a117-9a99-4bd0-bf3e-7736824d4f69" providerId="ADAL" clId="{AA2792A4-0C76-4B93-9153-5F5E2CF349C5}" dt="2022-04-27T17:41:53.354" v="831" actId="478"/>
          <ac:picMkLst>
            <pc:docMk/>
            <pc:sldMk cId="2565417743" sldId="1548"/>
            <ac:picMk id="5" creationId="{00000000-0000-0000-0000-000000000000}"/>
          </ac:picMkLst>
        </pc:picChg>
        <pc:picChg chg="del mod">
          <ac:chgData name="Maddelynne Parker" userId="e217a117-9a99-4bd0-bf3e-7736824d4f69" providerId="ADAL" clId="{AA2792A4-0C76-4B93-9153-5F5E2CF349C5}" dt="2022-04-27T17:52:40.158" v="856" actId="478"/>
          <ac:picMkLst>
            <pc:docMk/>
            <pc:sldMk cId="2565417743" sldId="1548"/>
            <ac:picMk id="6" creationId="{00000000-0000-0000-0000-000000000000}"/>
          </ac:picMkLst>
        </pc:picChg>
        <pc:picChg chg="add mod">
          <ac:chgData name="Maddelynne Parker" userId="e217a117-9a99-4bd0-bf3e-7736824d4f69" providerId="ADAL" clId="{AA2792A4-0C76-4B93-9153-5F5E2CF349C5}" dt="2022-04-27T17:52:54.504" v="862" actId="1076"/>
          <ac:picMkLst>
            <pc:docMk/>
            <pc:sldMk cId="2565417743" sldId="1548"/>
            <ac:picMk id="8" creationId="{20CF84F0-BE0F-41E4-B677-8A97EAE9C00D}"/>
          </ac:picMkLst>
        </pc:picChg>
      </pc:sldChg>
      <pc:sldChg chg="addSp delSp modSp mod">
        <pc:chgData name="Maddelynne Parker" userId="e217a117-9a99-4bd0-bf3e-7736824d4f69" providerId="ADAL" clId="{AA2792A4-0C76-4B93-9153-5F5E2CF349C5}" dt="2022-04-27T18:22:04.793" v="1690" actId="20577"/>
        <pc:sldMkLst>
          <pc:docMk/>
          <pc:sldMk cId="2451268672" sldId="1549"/>
        </pc:sldMkLst>
        <pc:spChg chg="mod">
          <ac:chgData name="Maddelynne Parker" userId="e217a117-9a99-4bd0-bf3e-7736824d4f69" providerId="ADAL" clId="{AA2792A4-0C76-4B93-9153-5F5E2CF349C5}" dt="2022-04-27T17:53:27.992" v="867" actId="1076"/>
          <ac:spMkLst>
            <pc:docMk/>
            <pc:sldMk cId="2451268672" sldId="1549"/>
            <ac:spMk id="2" creationId="{00000000-0000-0000-0000-000000000000}"/>
          </ac:spMkLst>
        </pc:spChg>
        <pc:spChg chg="mod">
          <ac:chgData name="Maddelynne Parker" userId="e217a117-9a99-4bd0-bf3e-7736824d4f69" providerId="ADAL" clId="{AA2792A4-0C76-4B93-9153-5F5E2CF349C5}" dt="2022-04-27T17:56:30.128" v="880" actId="13926"/>
          <ac:spMkLst>
            <pc:docMk/>
            <pc:sldMk cId="2451268672" sldId="1549"/>
            <ac:spMk id="4" creationId="{00000000-0000-0000-0000-000000000000}"/>
          </ac:spMkLst>
        </pc:spChg>
        <pc:spChg chg="add mod">
          <ac:chgData name="Maddelynne Parker" userId="e217a117-9a99-4bd0-bf3e-7736824d4f69" providerId="ADAL" clId="{AA2792A4-0C76-4B93-9153-5F5E2CF349C5}" dt="2022-04-27T18:22:04.793" v="1690" actId="20577"/>
          <ac:spMkLst>
            <pc:docMk/>
            <pc:sldMk cId="2451268672" sldId="1549"/>
            <ac:spMk id="12" creationId="{C9A84E12-7B8D-4EE3-AC70-54280EECBF5F}"/>
          </ac:spMkLst>
        </pc:spChg>
        <pc:picChg chg="mod">
          <ac:chgData name="Maddelynne Parker" userId="e217a117-9a99-4bd0-bf3e-7736824d4f69" providerId="ADAL" clId="{AA2792A4-0C76-4B93-9153-5F5E2CF349C5}" dt="2022-04-27T17:54:04.867" v="873" actId="1076"/>
          <ac:picMkLst>
            <pc:docMk/>
            <pc:sldMk cId="2451268672" sldId="1549"/>
            <ac:picMk id="5" creationId="{00000000-0000-0000-0000-000000000000}"/>
          </ac:picMkLst>
        </pc:picChg>
        <pc:picChg chg="mod">
          <ac:chgData name="Maddelynne Parker" userId="e217a117-9a99-4bd0-bf3e-7736824d4f69" providerId="ADAL" clId="{AA2792A4-0C76-4B93-9153-5F5E2CF349C5}" dt="2022-04-27T17:54:04.867" v="873" actId="1076"/>
          <ac:picMkLst>
            <pc:docMk/>
            <pc:sldMk cId="2451268672" sldId="1549"/>
            <ac:picMk id="6" creationId="{00000000-0000-0000-0000-000000000000}"/>
          </ac:picMkLst>
        </pc:picChg>
        <pc:picChg chg="mod">
          <ac:chgData name="Maddelynne Parker" userId="e217a117-9a99-4bd0-bf3e-7736824d4f69" providerId="ADAL" clId="{AA2792A4-0C76-4B93-9153-5F5E2CF349C5}" dt="2022-04-27T17:54:04.867" v="873" actId="1076"/>
          <ac:picMkLst>
            <pc:docMk/>
            <pc:sldMk cId="2451268672" sldId="1549"/>
            <ac:picMk id="7" creationId="{00000000-0000-0000-0000-000000000000}"/>
          </ac:picMkLst>
        </pc:picChg>
        <pc:picChg chg="mod">
          <ac:chgData name="Maddelynne Parker" userId="e217a117-9a99-4bd0-bf3e-7736824d4f69" providerId="ADAL" clId="{AA2792A4-0C76-4B93-9153-5F5E2CF349C5}" dt="2022-04-27T17:54:04.867" v="873" actId="1076"/>
          <ac:picMkLst>
            <pc:docMk/>
            <pc:sldMk cId="2451268672" sldId="1549"/>
            <ac:picMk id="8" creationId="{00000000-0000-0000-0000-000000000000}"/>
          </ac:picMkLst>
        </pc:picChg>
        <pc:picChg chg="mod">
          <ac:chgData name="Maddelynne Parker" userId="e217a117-9a99-4bd0-bf3e-7736824d4f69" providerId="ADAL" clId="{AA2792A4-0C76-4B93-9153-5F5E2CF349C5}" dt="2022-04-27T17:54:04.867" v="873" actId="1076"/>
          <ac:picMkLst>
            <pc:docMk/>
            <pc:sldMk cId="2451268672" sldId="1549"/>
            <ac:picMk id="9" creationId="{00000000-0000-0000-0000-000000000000}"/>
          </ac:picMkLst>
        </pc:picChg>
        <pc:picChg chg="mod">
          <ac:chgData name="Maddelynne Parker" userId="e217a117-9a99-4bd0-bf3e-7736824d4f69" providerId="ADAL" clId="{AA2792A4-0C76-4B93-9153-5F5E2CF349C5}" dt="2022-04-27T17:54:04.867" v="873" actId="1076"/>
          <ac:picMkLst>
            <pc:docMk/>
            <pc:sldMk cId="2451268672" sldId="1549"/>
            <ac:picMk id="10" creationId="{00000000-0000-0000-0000-000000000000}"/>
          </ac:picMkLst>
        </pc:picChg>
        <pc:picChg chg="del">
          <ac:chgData name="Maddelynne Parker" userId="e217a117-9a99-4bd0-bf3e-7736824d4f69" providerId="ADAL" clId="{AA2792A4-0C76-4B93-9153-5F5E2CF349C5}" dt="2022-04-27T17:53:22.773" v="865" actId="478"/>
          <ac:picMkLst>
            <pc:docMk/>
            <pc:sldMk cId="2451268672" sldId="1549"/>
            <ac:picMk id="11" creationId="{00000000-0000-0000-0000-000000000000}"/>
          </ac:picMkLst>
        </pc:picChg>
      </pc:sldChg>
      <pc:sldChg chg="addSp delSp modSp mod">
        <pc:chgData name="Maddelynne Parker" userId="e217a117-9a99-4bd0-bf3e-7736824d4f69" providerId="ADAL" clId="{AA2792A4-0C76-4B93-9153-5F5E2CF349C5}" dt="2022-04-27T18:24:13.618" v="1833" actId="20577"/>
        <pc:sldMkLst>
          <pc:docMk/>
          <pc:sldMk cId="1374137473" sldId="1550"/>
        </pc:sldMkLst>
        <pc:spChg chg="del">
          <ac:chgData name="Maddelynne Parker" userId="e217a117-9a99-4bd0-bf3e-7736824d4f69" providerId="ADAL" clId="{AA2792A4-0C76-4B93-9153-5F5E2CF349C5}" dt="2022-04-27T18:02:41.706" v="1036" actId="478"/>
          <ac:spMkLst>
            <pc:docMk/>
            <pc:sldMk cId="1374137473" sldId="1550"/>
            <ac:spMk id="2" creationId="{00000000-0000-0000-0000-000000000000}"/>
          </ac:spMkLst>
        </pc:spChg>
        <pc:spChg chg="add del mod">
          <ac:chgData name="Maddelynne Parker" userId="e217a117-9a99-4bd0-bf3e-7736824d4f69" providerId="ADAL" clId="{AA2792A4-0C76-4B93-9153-5F5E2CF349C5}" dt="2022-04-27T18:02:42.492" v="1037" actId="478"/>
          <ac:spMkLst>
            <pc:docMk/>
            <pc:sldMk cId="1374137473" sldId="1550"/>
            <ac:spMk id="6" creationId="{CBB3C143-73CB-4027-AF22-9060659E25B7}"/>
          </ac:spMkLst>
        </pc:spChg>
        <pc:spChg chg="add mod">
          <ac:chgData name="Maddelynne Parker" userId="e217a117-9a99-4bd0-bf3e-7736824d4f69" providerId="ADAL" clId="{AA2792A4-0C76-4B93-9153-5F5E2CF349C5}" dt="2022-04-27T18:02:43.747" v="1038"/>
          <ac:spMkLst>
            <pc:docMk/>
            <pc:sldMk cId="1374137473" sldId="1550"/>
            <ac:spMk id="7" creationId="{A4BAA7E5-C512-4E99-9132-927F706F8DB6}"/>
          </ac:spMkLst>
        </pc:spChg>
        <pc:spChg chg="add mod">
          <ac:chgData name="Maddelynne Parker" userId="e217a117-9a99-4bd0-bf3e-7736824d4f69" providerId="ADAL" clId="{AA2792A4-0C76-4B93-9153-5F5E2CF349C5}" dt="2022-04-27T18:24:13.618" v="1833" actId="20577"/>
          <ac:spMkLst>
            <pc:docMk/>
            <pc:sldMk cId="1374137473" sldId="1550"/>
            <ac:spMk id="8" creationId="{03B72F8F-1285-4F4F-9A93-52BC19420A1B}"/>
          </ac:spMkLst>
        </pc:spChg>
        <pc:picChg chg="mod">
          <ac:chgData name="Maddelynne Parker" userId="e217a117-9a99-4bd0-bf3e-7736824d4f69" providerId="ADAL" clId="{AA2792A4-0C76-4B93-9153-5F5E2CF349C5}" dt="2022-04-27T18:02:51.376" v="1039" actId="1076"/>
          <ac:picMkLst>
            <pc:docMk/>
            <pc:sldMk cId="1374137473" sldId="1550"/>
            <ac:picMk id="3" creationId="{00000000-0000-0000-0000-000000000000}"/>
          </ac:picMkLst>
        </pc:picChg>
        <pc:picChg chg="del">
          <ac:chgData name="Maddelynne Parker" userId="e217a117-9a99-4bd0-bf3e-7736824d4f69" providerId="ADAL" clId="{AA2792A4-0C76-4B93-9153-5F5E2CF349C5}" dt="2022-04-27T18:02:39.896" v="1035" actId="478"/>
          <ac:picMkLst>
            <pc:docMk/>
            <pc:sldMk cId="1374137473" sldId="1550"/>
            <ac:picMk id="4" creationId="{00000000-0000-0000-0000-000000000000}"/>
          </ac:picMkLst>
        </pc:picChg>
      </pc:sldChg>
      <pc:sldChg chg="modSp add mod modAnim">
        <pc:chgData name="Maddelynne Parker" userId="e217a117-9a99-4bd0-bf3e-7736824d4f69" providerId="ADAL" clId="{AA2792A4-0C76-4B93-9153-5F5E2CF349C5}" dt="2022-04-27T17:14:21.996" v="269" actId="20577"/>
        <pc:sldMkLst>
          <pc:docMk/>
          <pc:sldMk cId="1150524099" sldId="1551"/>
        </pc:sldMkLst>
        <pc:spChg chg="mod">
          <ac:chgData name="Maddelynne Parker" userId="e217a117-9a99-4bd0-bf3e-7736824d4f69" providerId="ADAL" clId="{AA2792A4-0C76-4B93-9153-5F5E2CF349C5}" dt="2022-04-27T17:14:21.996" v="269" actId="20577"/>
          <ac:spMkLst>
            <pc:docMk/>
            <pc:sldMk cId="1150524099" sldId="1551"/>
            <ac:spMk id="7" creationId="{00000000-0000-0000-0000-000000000000}"/>
          </ac:spMkLst>
        </pc:spChg>
        <pc:picChg chg="mod">
          <ac:chgData name="Maddelynne Parker" userId="e217a117-9a99-4bd0-bf3e-7736824d4f69" providerId="ADAL" clId="{AA2792A4-0C76-4B93-9153-5F5E2CF349C5}" dt="2022-04-27T17:02:37.299" v="236" actId="1076"/>
          <ac:picMkLst>
            <pc:docMk/>
            <pc:sldMk cId="1150524099" sldId="1551"/>
            <ac:picMk id="3074" creationId="{00000000-0000-0000-0000-000000000000}"/>
          </ac:picMkLst>
        </pc:picChg>
      </pc:sldChg>
      <pc:sldChg chg="addSp delSp modSp add mod delAnim modAnim">
        <pc:chgData name="Maddelynne Parker" userId="e217a117-9a99-4bd0-bf3e-7736824d4f69" providerId="ADAL" clId="{AA2792A4-0C76-4B93-9153-5F5E2CF349C5}" dt="2022-04-28T20:11:22.661" v="1926" actId="14100"/>
        <pc:sldMkLst>
          <pc:docMk/>
          <pc:sldMk cId="1419315624" sldId="1552"/>
        </pc:sldMkLst>
        <pc:spChg chg="mod">
          <ac:chgData name="Maddelynne Parker" userId="e217a117-9a99-4bd0-bf3e-7736824d4f69" providerId="ADAL" clId="{AA2792A4-0C76-4B93-9153-5F5E2CF349C5}" dt="2022-04-27T18:13:16.887" v="1493" actId="20577"/>
          <ac:spMkLst>
            <pc:docMk/>
            <pc:sldMk cId="1419315624" sldId="1552"/>
            <ac:spMk id="2" creationId="{00000000-0000-0000-0000-000000000000}"/>
          </ac:spMkLst>
        </pc:spChg>
        <pc:spChg chg="mod ord">
          <ac:chgData name="Maddelynne Parker" userId="e217a117-9a99-4bd0-bf3e-7736824d4f69" providerId="ADAL" clId="{AA2792A4-0C76-4B93-9153-5F5E2CF349C5}" dt="2022-04-28T20:11:22.661" v="1926" actId="14100"/>
          <ac:spMkLst>
            <pc:docMk/>
            <pc:sldMk cId="1419315624" sldId="1552"/>
            <ac:spMk id="3" creationId="{00000000-0000-0000-0000-000000000000}"/>
          </ac:spMkLst>
        </pc:spChg>
        <pc:spChg chg="del mod ord">
          <ac:chgData name="Maddelynne Parker" userId="e217a117-9a99-4bd0-bf3e-7736824d4f69" providerId="ADAL" clId="{AA2792A4-0C76-4B93-9153-5F5E2CF349C5}" dt="2022-04-28T20:10:18.791" v="1914" actId="478"/>
          <ac:spMkLst>
            <pc:docMk/>
            <pc:sldMk cId="1419315624" sldId="1552"/>
            <ac:spMk id="4" creationId="{00000000-0000-0000-0000-000000000000}"/>
          </ac:spMkLst>
        </pc:spChg>
        <pc:spChg chg="del mod">
          <ac:chgData name="Maddelynne Parker" userId="e217a117-9a99-4bd0-bf3e-7736824d4f69" providerId="ADAL" clId="{AA2792A4-0C76-4B93-9153-5F5E2CF349C5}" dt="2022-04-27T17:32:44.573" v="634" actId="478"/>
          <ac:spMkLst>
            <pc:docMk/>
            <pc:sldMk cId="1419315624" sldId="1552"/>
            <ac:spMk id="5" creationId="{00000000-0000-0000-0000-000000000000}"/>
          </ac:spMkLst>
        </pc:spChg>
        <pc:spChg chg="add mod">
          <ac:chgData name="Maddelynne Parker" userId="e217a117-9a99-4bd0-bf3e-7736824d4f69" providerId="ADAL" clId="{AA2792A4-0C76-4B93-9153-5F5E2CF349C5}" dt="2022-04-28T20:10:52.361" v="1922" actId="14100"/>
          <ac:spMkLst>
            <pc:docMk/>
            <pc:sldMk cId="1419315624" sldId="1552"/>
            <ac:spMk id="5" creationId="{0DEFC1BE-5882-4595-8D4B-A3413544F60B}"/>
          </ac:spMkLst>
        </pc:spChg>
        <pc:spChg chg="del">
          <ac:chgData name="Maddelynne Parker" userId="e217a117-9a99-4bd0-bf3e-7736824d4f69" providerId="ADAL" clId="{AA2792A4-0C76-4B93-9153-5F5E2CF349C5}" dt="2022-04-27T17:32:41.611" v="633" actId="478"/>
          <ac:spMkLst>
            <pc:docMk/>
            <pc:sldMk cId="1419315624" sldId="1552"/>
            <ac:spMk id="7" creationId="{00000000-0000-0000-0000-000000000000}"/>
          </ac:spMkLst>
        </pc:spChg>
      </pc:sldChg>
      <pc:sldChg chg="addSp delSp modSp add mod delAnim modAnim">
        <pc:chgData name="Maddelynne Parker" userId="e217a117-9a99-4bd0-bf3e-7736824d4f69" providerId="ADAL" clId="{AA2792A4-0C76-4B93-9153-5F5E2CF349C5}" dt="2022-04-28T20:11:36.151" v="1931" actId="1076"/>
        <pc:sldMkLst>
          <pc:docMk/>
          <pc:sldMk cId="3332688395" sldId="1553"/>
        </pc:sldMkLst>
        <pc:spChg chg="mod">
          <ac:chgData name="Maddelynne Parker" userId="e217a117-9a99-4bd0-bf3e-7736824d4f69" providerId="ADAL" clId="{AA2792A4-0C76-4B93-9153-5F5E2CF349C5}" dt="2022-04-27T18:13:21.567" v="1495" actId="20577"/>
          <ac:spMkLst>
            <pc:docMk/>
            <pc:sldMk cId="3332688395" sldId="1553"/>
            <ac:spMk id="2" creationId="{00000000-0000-0000-0000-000000000000}"/>
          </ac:spMkLst>
        </pc:spChg>
        <pc:spChg chg="del">
          <ac:chgData name="Maddelynne Parker" userId="e217a117-9a99-4bd0-bf3e-7736824d4f69" providerId="ADAL" clId="{AA2792A4-0C76-4B93-9153-5F5E2CF349C5}" dt="2022-04-27T17:28:23.567" v="520" actId="478"/>
          <ac:spMkLst>
            <pc:docMk/>
            <pc:sldMk cId="3332688395" sldId="1553"/>
            <ac:spMk id="3" creationId="{00000000-0000-0000-0000-000000000000}"/>
          </ac:spMkLst>
        </pc:spChg>
        <pc:spChg chg="del">
          <ac:chgData name="Maddelynne Parker" userId="e217a117-9a99-4bd0-bf3e-7736824d4f69" providerId="ADAL" clId="{AA2792A4-0C76-4B93-9153-5F5E2CF349C5}" dt="2022-04-27T17:28:27.487" v="522" actId="478"/>
          <ac:spMkLst>
            <pc:docMk/>
            <pc:sldMk cId="3332688395" sldId="1553"/>
            <ac:spMk id="4" creationId="{00000000-0000-0000-0000-000000000000}"/>
          </ac:spMkLst>
        </pc:spChg>
        <pc:spChg chg="mod">
          <ac:chgData name="Maddelynne Parker" userId="e217a117-9a99-4bd0-bf3e-7736824d4f69" providerId="ADAL" clId="{AA2792A4-0C76-4B93-9153-5F5E2CF349C5}" dt="2022-04-27T17:31:16.081" v="620" actId="14100"/>
          <ac:spMkLst>
            <pc:docMk/>
            <pc:sldMk cId="3332688395" sldId="1553"/>
            <ac:spMk id="5" creationId="{00000000-0000-0000-0000-000000000000}"/>
          </ac:spMkLst>
        </pc:spChg>
        <pc:spChg chg="add mod">
          <ac:chgData name="Maddelynne Parker" userId="e217a117-9a99-4bd0-bf3e-7736824d4f69" providerId="ADAL" clId="{AA2792A4-0C76-4B93-9153-5F5E2CF349C5}" dt="2022-04-28T20:11:36.151" v="1931" actId="1076"/>
          <ac:spMkLst>
            <pc:docMk/>
            <pc:sldMk cId="3332688395" sldId="1553"/>
            <ac:spMk id="6" creationId="{BC8B64EC-6AE0-40AF-A139-1FDADF6F3A37}"/>
          </ac:spMkLst>
        </pc:spChg>
        <pc:spChg chg="del mod">
          <ac:chgData name="Maddelynne Parker" userId="e217a117-9a99-4bd0-bf3e-7736824d4f69" providerId="ADAL" clId="{AA2792A4-0C76-4B93-9153-5F5E2CF349C5}" dt="2022-04-28T20:11:15.581" v="1925" actId="478"/>
          <ac:spMkLst>
            <pc:docMk/>
            <pc:sldMk cId="3332688395" sldId="1553"/>
            <ac:spMk id="7" creationId="{00000000-0000-0000-0000-000000000000}"/>
          </ac:spMkLst>
        </pc:spChg>
        <pc:spChg chg="add del mod">
          <ac:chgData name="Maddelynne Parker" userId="e217a117-9a99-4bd0-bf3e-7736824d4f69" providerId="ADAL" clId="{AA2792A4-0C76-4B93-9153-5F5E2CF349C5}" dt="2022-04-27T17:28:26.578" v="521" actId="478"/>
          <ac:spMkLst>
            <pc:docMk/>
            <pc:sldMk cId="3332688395" sldId="1553"/>
            <ac:spMk id="8" creationId="{3FFDB02D-9471-419D-ABEB-21788A3F4D0E}"/>
          </ac:spMkLst>
        </pc:spChg>
        <pc:spChg chg="add mod ord">
          <ac:chgData name="Maddelynne Parker" userId="e217a117-9a99-4bd0-bf3e-7736824d4f69" providerId="ADAL" clId="{AA2792A4-0C76-4B93-9153-5F5E2CF349C5}" dt="2022-04-28T20:11:14.352" v="1924" actId="167"/>
          <ac:spMkLst>
            <pc:docMk/>
            <pc:sldMk cId="3332688395" sldId="1553"/>
            <ac:spMk id="9" creationId="{AB6F95EA-5D40-4560-9145-8E21C214707C}"/>
          </ac:spMkLst>
        </pc:spChg>
      </pc:sldChg>
      <pc:sldChg chg="addSp modSp add mod modAnim">
        <pc:chgData name="Maddelynne Parker" userId="e217a117-9a99-4bd0-bf3e-7736824d4f69" providerId="ADAL" clId="{AA2792A4-0C76-4B93-9153-5F5E2CF349C5}" dt="2022-04-27T18:21:25.838" v="1672" actId="1036"/>
        <pc:sldMkLst>
          <pc:docMk/>
          <pc:sldMk cId="2353216743" sldId="1554"/>
        </pc:sldMkLst>
        <pc:spChg chg="mod">
          <ac:chgData name="Maddelynne Parker" userId="e217a117-9a99-4bd0-bf3e-7736824d4f69" providerId="ADAL" clId="{AA2792A4-0C76-4B93-9153-5F5E2CF349C5}" dt="2022-04-27T17:38:05.615" v="779" actId="20577"/>
          <ac:spMkLst>
            <pc:docMk/>
            <pc:sldMk cId="2353216743" sldId="1554"/>
            <ac:spMk id="3" creationId="{00000000-0000-0000-0000-000000000000}"/>
          </ac:spMkLst>
        </pc:spChg>
        <pc:spChg chg="mod">
          <ac:chgData name="Maddelynne Parker" userId="e217a117-9a99-4bd0-bf3e-7736824d4f69" providerId="ADAL" clId="{AA2792A4-0C76-4B93-9153-5F5E2CF349C5}" dt="2022-04-27T17:36:45.752" v="731" actId="27636"/>
          <ac:spMkLst>
            <pc:docMk/>
            <pc:sldMk cId="2353216743" sldId="1554"/>
            <ac:spMk id="5" creationId="{00000000-0000-0000-0000-000000000000}"/>
          </ac:spMkLst>
        </pc:spChg>
        <pc:spChg chg="add mod">
          <ac:chgData name="Maddelynne Parker" userId="e217a117-9a99-4bd0-bf3e-7736824d4f69" providerId="ADAL" clId="{AA2792A4-0C76-4B93-9153-5F5E2CF349C5}" dt="2022-04-27T18:21:25.838" v="1672" actId="1036"/>
          <ac:spMkLst>
            <pc:docMk/>
            <pc:sldMk cId="2353216743" sldId="1554"/>
            <ac:spMk id="7" creationId="{EDF16D28-32EF-4E13-99F2-0176BC6D3D52}"/>
          </ac:spMkLst>
        </pc:spChg>
      </pc:sldChg>
      <pc:sldChg chg="addSp delSp modSp add mod modAnim">
        <pc:chgData name="Maddelynne Parker" userId="e217a117-9a99-4bd0-bf3e-7736824d4f69" providerId="ADAL" clId="{AA2792A4-0C76-4B93-9153-5F5E2CF349C5}" dt="2022-04-27T18:21:50.558" v="1687" actId="478"/>
        <pc:sldMkLst>
          <pc:docMk/>
          <pc:sldMk cId="2903930508" sldId="1555"/>
        </pc:sldMkLst>
        <pc:spChg chg="mod">
          <ac:chgData name="Maddelynne Parker" userId="e217a117-9a99-4bd0-bf3e-7736824d4f69" providerId="ADAL" clId="{AA2792A4-0C76-4B93-9153-5F5E2CF349C5}" dt="2022-04-27T17:41:32.317" v="822" actId="14100"/>
          <ac:spMkLst>
            <pc:docMk/>
            <pc:sldMk cId="2903930508" sldId="1555"/>
            <ac:spMk id="5" creationId="{00000000-0000-0000-0000-000000000000}"/>
          </ac:spMkLst>
        </pc:spChg>
        <pc:spChg chg="add del mod">
          <ac:chgData name="Maddelynne Parker" userId="e217a117-9a99-4bd0-bf3e-7736824d4f69" providerId="ADAL" clId="{AA2792A4-0C76-4B93-9153-5F5E2CF349C5}" dt="2022-04-27T18:21:50.558" v="1687" actId="478"/>
          <ac:spMkLst>
            <pc:docMk/>
            <pc:sldMk cId="2903930508" sldId="1555"/>
            <ac:spMk id="6" creationId="{76F08E57-2B27-42E9-B19C-7ADC14853525}"/>
          </ac:spMkLst>
        </pc:spChg>
        <pc:picChg chg="mod">
          <ac:chgData name="Maddelynne Parker" userId="e217a117-9a99-4bd0-bf3e-7736824d4f69" providerId="ADAL" clId="{AA2792A4-0C76-4B93-9153-5F5E2CF349C5}" dt="2022-04-27T17:40:43.699" v="816" actId="1076"/>
          <ac:picMkLst>
            <pc:docMk/>
            <pc:sldMk cId="2903930508" sldId="1555"/>
            <ac:picMk id="4" creationId="{00000000-0000-0000-0000-000000000000}"/>
          </ac:picMkLst>
        </pc:picChg>
      </pc:sldChg>
      <pc:sldChg chg="delSp modSp add mod modAnim">
        <pc:chgData name="Maddelynne Parker" userId="e217a117-9a99-4bd0-bf3e-7736824d4f69" providerId="ADAL" clId="{AA2792A4-0C76-4B93-9153-5F5E2CF349C5}" dt="2022-04-27T18:04:47.686" v="1121" actId="478"/>
        <pc:sldMkLst>
          <pc:docMk/>
          <pc:sldMk cId="3209922426" sldId="1556"/>
        </pc:sldMkLst>
        <pc:spChg chg="mod">
          <ac:chgData name="Maddelynne Parker" userId="e217a117-9a99-4bd0-bf3e-7736824d4f69" providerId="ADAL" clId="{AA2792A4-0C76-4B93-9153-5F5E2CF349C5}" dt="2022-04-27T18:04:43.596" v="1120" actId="20577"/>
          <ac:spMkLst>
            <pc:docMk/>
            <pc:sldMk cId="3209922426" sldId="1556"/>
            <ac:spMk id="3" creationId="{00000000-0000-0000-0000-000000000000}"/>
          </ac:spMkLst>
        </pc:spChg>
        <pc:picChg chg="del">
          <ac:chgData name="Maddelynne Parker" userId="e217a117-9a99-4bd0-bf3e-7736824d4f69" providerId="ADAL" clId="{AA2792A4-0C76-4B93-9153-5F5E2CF349C5}" dt="2022-04-27T18:04:47.686" v="1121" actId="478"/>
          <ac:picMkLst>
            <pc:docMk/>
            <pc:sldMk cId="3209922426" sldId="1556"/>
            <ac:picMk id="4" creationId="{00000000-0000-0000-0000-000000000000}"/>
          </ac:picMkLst>
        </pc:picChg>
      </pc:sldChg>
      <pc:sldChg chg="addSp delSp modSp add mod">
        <pc:chgData name="Maddelynne Parker" userId="e217a117-9a99-4bd0-bf3e-7736824d4f69" providerId="ADAL" clId="{AA2792A4-0C76-4B93-9153-5F5E2CF349C5}" dt="2022-04-27T18:07:51.217" v="1159" actId="1076"/>
        <pc:sldMkLst>
          <pc:docMk/>
          <pc:sldMk cId="3638242319" sldId="1557"/>
        </pc:sldMkLst>
        <pc:spChg chg="mod">
          <ac:chgData name="Maddelynne Parker" userId="e217a117-9a99-4bd0-bf3e-7736824d4f69" providerId="ADAL" clId="{AA2792A4-0C76-4B93-9153-5F5E2CF349C5}" dt="2022-04-27T18:07:08.197" v="1147" actId="122"/>
          <ac:spMkLst>
            <pc:docMk/>
            <pc:sldMk cId="3638242319" sldId="1557"/>
            <ac:spMk id="2" creationId="{00000000-0000-0000-0000-000000000000}"/>
          </ac:spMkLst>
        </pc:spChg>
        <pc:spChg chg="del">
          <ac:chgData name="Maddelynne Parker" userId="e217a117-9a99-4bd0-bf3e-7736824d4f69" providerId="ADAL" clId="{AA2792A4-0C76-4B93-9153-5F5E2CF349C5}" dt="2022-04-27T18:06:51.077" v="1141" actId="478"/>
          <ac:spMkLst>
            <pc:docMk/>
            <pc:sldMk cId="3638242319" sldId="1557"/>
            <ac:spMk id="6" creationId="{00000000-0000-0000-0000-000000000000}"/>
          </ac:spMkLst>
        </pc:spChg>
        <pc:spChg chg="add mod">
          <ac:chgData name="Maddelynne Parker" userId="e217a117-9a99-4bd0-bf3e-7736824d4f69" providerId="ADAL" clId="{AA2792A4-0C76-4B93-9153-5F5E2CF349C5}" dt="2022-04-27T18:07:51.217" v="1159" actId="1076"/>
          <ac:spMkLst>
            <pc:docMk/>
            <pc:sldMk cId="3638242319" sldId="1557"/>
            <ac:spMk id="9" creationId="{93CCCAB4-35DB-4BC2-9C2B-58A4903DAAF5}"/>
          </ac:spMkLst>
        </pc:spChg>
        <pc:spChg chg="mod">
          <ac:chgData name="Maddelynne Parker" userId="e217a117-9a99-4bd0-bf3e-7736824d4f69" providerId="ADAL" clId="{AA2792A4-0C76-4B93-9153-5F5E2CF349C5}" dt="2022-04-27T18:06:59.236" v="1144" actId="1076"/>
          <ac:spMkLst>
            <pc:docMk/>
            <pc:sldMk cId="3638242319" sldId="1557"/>
            <ac:spMk id="12" creationId="{00000000-0000-0000-0000-000000000000}"/>
          </ac:spMkLst>
        </pc:spChg>
        <pc:picChg chg="del">
          <ac:chgData name="Maddelynne Parker" userId="e217a117-9a99-4bd0-bf3e-7736824d4f69" providerId="ADAL" clId="{AA2792A4-0C76-4B93-9153-5F5E2CF349C5}" dt="2022-04-27T18:06:52.316" v="1143" actId="478"/>
          <ac:picMkLst>
            <pc:docMk/>
            <pc:sldMk cId="3638242319" sldId="1557"/>
            <ac:picMk id="3" creationId="{00000000-0000-0000-0000-000000000000}"/>
          </ac:picMkLst>
        </pc:picChg>
        <pc:picChg chg="del">
          <ac:chgData name="Maddelynne Parker" userId="e217a117-9a99-4bd0-bf3e-7736824d4f69" providerId="ADAL" clId="{AA2792A4-0C76-4B93-9153-5F5E2CF349C5}" dt="2022-04-27T18:06:51.547" v="1142" actId="478"/>
          <ac:picMkLst>
            <pc:docMk/>
            <pc:sldMk cId="3638242319" sldId="1557"/>
            <ac:picMk id="4" creationId="{00000000-0000-0000-0000-000000000000}"/>
          </ac:picMkLst>
        </pc:picChg>
        <pc:picChg chg="add mod">
          <ac:chgData name="Maddelynne Parker" userId="e217a117-9a99-4bd0-bf3e-7736824d4f69" providerId="ADAL" clId="{AA2792A4-0C76-4B93-9153-5F5E2CF349C5}" dt="2022-04-27T18:07:20.238" v="1150" actId="1076"/>
          <ac:picMkLst>
            <pc:docMk/>
            <pc:sldMk cId="3638242319" sldId="1557"/>
            <ac:picMk id="8" creationId="{33E3BD01-43E7-4376-9BA0-3715751FBD71}"/>
          </ac:picMkLst>
        </pc:picChg>
        <pc:picChg chg="mod">
          <ac:chgData name="Maddelynne Parker" userId="e217a117-9a99-4bd0-bf3e-7736824d4f69" providerId="ADAL" clId="{AA2792A4-0C76-4B93-9153-5F5E2CF349C5}" dt="2022-04-27T18:06:59.236" v="1144" actId="1076"/>
          <ac:picMkLst>
            <pc:docMk/>
            <pc:sldMk cId="3638242319" sldId="1557"/>
            <ac:picMk id="10" creationId="{00000000-0000-0000-0000-000000000000}"/>
          </ac:picMkLst>
        </pc:picChg>
      </pc:sldChg>
      <pc:sldChg chg="modSp new mod ord">
        <pc:chgData name="Maddelynne Parker" userId="e217a117-9a99-4bd0-bf3e-7736824d4f69" providerId="ADAL" clId="{AA2792A4-0C76-4B93-9153-5F5E2CF349C5}" dt="2022-04-28T20:13:49.470" v="2172"/>
        <pc:sldMkLst>
          <pc:docMk/>
          <pc:sldMk cId="3336028686" sldId="1558"/>
        </pc:sldMkLst>
        <pc:spChg chg="mod">
          <ac:chgData name="Maddelynne Parker" userId="e217a117-9a99-4bd0-bf3e-7736824d4f69" providerId="ADAL" clId="{AA2792A4-0C76-4B93-9153-5F5E2CF349C5}" dt="2022-04-27T18:12:09.151" v="1484" actId="1076"/>
          <ac:spMkLst>
            <pc:docMk/>
            <pc:sldMk cId="3336028686" sldId="1558"/>
            <ac:spMk id="2" creationId="{125C27B0-26A5-4602-AFDB-70552A861752}"/>
          </ac:spMkLst>
        </pc:spChg>
        <pc:spChg chg="mod">
          <ac:chgData name="Maddelynne Parker" userId="e217a117-9a99-4bd0-bf3e-7736824d4f69" providerId="ADAL" clId="{AA2792A4-0C76-4B93-9153-5F5E2CF349C5}" dt="2022-04-28T20:13:49.470" v="2172"/>
          <ac:spMkLst>
            <pc:docMk/>
            <pc:sldMk cId="3336028686" sldId="1558"/>
            <ac:spMk id="3" creationId="{9BC9B2BD-C30F-4D0A-B4DD-BAC6E7CB3658}"/>
          </ac:spMkLst>
        </pc:spChg>
      </pc:sldChg>
    </pc:docChg>
  </pc:docChgLst>
  <pc:docChgLst>
    <pc:chgData name="Kayla Cohen" userId="S::kcohen@accc-cancer.org::44938f2b-ef25-4d12-af6e-619c246c8c03" providerId="AD" clId="Web-{53E66A1A-2E05-8401-4936-8624A0796164}"/>
    <pc:docChg chg="addSld delSld">
      <pc:chgData name="Kayla Cohen" userId="S::kcohen@accc-cancer.org::44938f2b-ef25-4d12-af6e-619c246c8c03" providerId="AD" clId="Web-{53E66A1A-2E05-8401-4936-8624A0796164}" dt="2022-04-04T19:03:50.900" v="1"/>
      <pc:docMkLst>
        <pc:docMk/>
      </pc:docMkLst>
      <pc:sldChg chg="new del">
        <pc:chgData name="Kayla Cohen" userId="S::kcohen@accc-cancer.org::44938f2b-ef25-4d12-af6e-619c246c8c03" providerId="AD" clId="Web-{53E66A1A-2E05-8401-4936-8624A0796164}" dt="2022-04-04T19:03:50.900" v="1"/>
        <pc:sldMkLst>
          <pc:docMk/>
          <pc:sldMk cId="2210900201" sldId="15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6605C1-E339-460C-B549-C6FD3D52E5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4740C-8D46-461D-9609-2D6EF24049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CE8D8-D5E8-407F-A6FF-8ED6B1C4767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45E76-CC70-4265-B899-F0D2DCE9B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968F4-0599-4B2D-9526-0DAE8391D5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B03AD-8055-48EF-ACE7-7E31E6D3C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99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12D99-2AA5-4EC2-841E-D102ED1C3D1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13F61-D2B5-4959-A8AF-05AE4104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9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76F8-8779-4870-97F4-D54FEED250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9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76F8-8779-4870-97F4-D54FEED250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76F8-8779-4870-97F4-D54FEED250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22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13F61-D2B5-4959-A8AF-05AE4104BE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8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A3493-FD04-48A2-8A42-923EEB70E6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76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6626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4536DF9-46F8-43AB-ABC7-1AEFB482C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4" r="29615" b="41860"/>
          <a:stretch/>
        </p:blipFill>
        <p:spPr>
          <a:xfrm>
            <a:off x="0" y="5953048"/>
            <a:ext cx="2119222" cy="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6626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51A5D9B-FD97-4CF2-A2F3-EA153C408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4" r="29615" b="41860"/>
          <a:stretch/>
        </p:blipFill>
        <p:spPr>
          <a:xfrm>
            <a:off x="0" y="5953048"/>
            <a:ext cx="2119222" cy="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5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6626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6699-E164-40C0-A2F6-E903C0D1681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E0B4-C020-684D-AF83-AEDA2DC3715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BE76028-FF8A-4598-B8E4-FAE48C5C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4" r="29615" b="41860"/>
          <a:stretch/>
        </p:blipFill>
        <p:spPr>
          <a:xfrm>
            <a:off x="0" y="5953048"/>
            <a:ext cx="2119222" cy="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9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6626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6699-E164-40C0-A2F6-E903C0D1681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E0B4-C020-684D-AF83-AEDA2DC3715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AFBFABC-0108-469A-9EA4-F280B689E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4" r="29615" b="41860"/>
          <a:stretch/>
        </p:blipFill>
        <p:spPr>
          <a:xfrm>
            <a:off x="0" y="5953048"/>
            <a:ext cx="2119222" cy="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6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6699-E164-40C0-A2F6-E903C0D1681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E0B4-C020-684D-AF83-AEDA2DC3715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0385973-89CB-4AC5-8B14-3909BC1F3A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4" r="29615" b="41860"/>
          <a:stretch/>
        </p:blipFill>
        <p:spPr>
          <a:xfrm>
            <a:off x="0" y="5953048"/>
            <a:ext cx="2119222" cy="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1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6699-E164-40C0-A2F6-E903C0D1681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2A36-3393-48E6-806A-78219B585A1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6BEC37B-8C0A-4A53-B3ED-E547D8BA7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4" r="29615" b="41860"/>
          <a:stretch/>
        </p:blipFill>
        <p:spPr>
          <a:xfrm>
            <a:off x="0" y="5953048"/>
            <a:ext cx="2119222" cy="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5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6699-E164-40C0-A2F6-E903C0D1681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2A36-3393-48E6-806A-78219B585A1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A59E7D1-43F5-4587-A6CB-8E4B2744E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4" r="29615" b="41860"/>
          <a:stretch/>
        </p:blipFill>
        <p:spPr>
          <a:xfrm>
            <a:off x="0" y="5953048"/>
            <a:ext cx="2119222" cy="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5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C6699-E164-40C0-A2F6-E903C0D1681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12A36-3393-48E6-806A-78219B585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5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library/visualizations/2018/comm/acs-5yr-poverty-all-counties.html" TargetMode="External"/><Relationship Id="rId2" Type="http://schemas.openxmlformats.org/officeDocument/2006/relationships/hyperlink" Target="http://www.countyhealthrankings.org/app/ohio/2017/measure/factors/9/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novation.cms.gov/innovation-models/oncology-ca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1222-3C6C-4D9A-9123-0BBFAAED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8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/>
              <a:t>Calculating and Communicating Treatment Costs to Patients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6112" y="3429000"/>
            <a:ext cx="10399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Wendi Waugh, RT (R)(T), CMD, CTR</a:t>
            </a:r>
          </a:p>
          <a:p>
            <a:pPr algn="ctr"/>
            <a:r>
              <a:rPr lang="en-US" sz="3600" dirty="0"/>
              <a:t>Administrative Director of Cancer Services &amp; Community Health and Wellness</a:t>
            </a:r>
          </a:p>
          <a:p>
            <a:pPr algn="ctr"/>
            <a:r>
              <a:rPr lang="en-US" sz="3600" dirty="0"/>
              <a:t>Southern Ohio Medical Center, SOMC Cancer Center</a:t>
            </a:r>
          </a:p>
        </p:txBody>
      </p:sp>
    </p:spTree>
    <p:extLst>
      <p:ext uri="{BB962C8B-B14F-4D97-AF65-F5344CB8AC3E}">
        <p14:creationId xmlns:p14="http://schemas.microsoft.com/office/powerpoint/2010/main" val="2586253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585"/>
            <a:ext cx="10515600" cy="1132904"/>
          </a:xfrm>
        </p:spPr>
        <p:txBody>
          <a:bodyPr/>
          <a:lstStyle/>
          <a:p>
            <a:r>
              <a:rPr lang="en-US" dirty="0"/>
              <a:t>The PREDCT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498" y="1495686"/>
            <a:ext cx="5100607" cy="4351338"/>
          </a:xfrm>
        </p:spPr>
        <p:txBody>
          <a:bodyPr>
            <a:noAutofit/>
          </a:bodyPr>
          <a:lstStyle/>
          <a:p>
            <a:r>
              <a:rPr lang="en-US" sz="3200" dirty="0"/>
              <a:t>Export and design a digestible patient format</a:t>
            </a:r>
          </a:p>
          <a:p>
            <a:r>
              <a:rPr lang="en-US" sz="3200" dirty="0"/>
              <a:t>We found the process to be clunky, time consuming, and largely inaccurate, especially in sites through which new drug modalities were incomparable to previous history</a:t>
            </a:r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105" y="1495686"/>
            <a:ext cx="6333160" cy="50477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F16D28-32EF-4E13-99F2-0176BC6D3D52}"/>
              </a:ext>
            </a:extLst>
          </p:cNvPr>
          <p:cNvSpPr txBox="1"/>
          <p:nvPr/>
        </p:nvSpPr>
        <p:spPr>
          <a:xfrm>
            <a:off x="11937930" y="128406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532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533"/>
            <a:ext cx="10515600" cy="960755"/>
          </a:xfrm>
        </p:spPr>
        <p:txBody>
          <a:bodyPr/>
          <a:lstStyle/>
          <a:p>
            <a:r>
              <a:rPr lang="en-US" dirty="0"/>
              <a:t>The SOMC Way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17365" y="1161287"/>
            <a:ext cx="9957270" cy="5496179"/>
          </a:xfrm>
        </p:spPr>
        <p:txBody>
          <a:bodyPr>
            <a:noAutofit/>
          </a:bodyPr>
          <a:lstStyle/>
          <a:p>
            <a:r>
              <a:rPr lang="en-US" sz="3200" dirty="0"/>
              <a:t>Developed a form for patients</a:t>
            </a:r>
          </a:p>
          <a:p>
            <a:r>
              <a:rPr lang="en-US" sz="3200" dirty="0"/>
              <a:t>Financial advocate met with patient to review form and answer questions</a:t>
            </a:r>
          </a:p>
          <a:p>
            <a:r>
              <a:rPr lang="en-US" sz="3200" dirty="0"/>
              <a:t>Social Worker met with patient to identify barriers to treatment—barrier assessment included financial concerns, transportation, psychosocial, housing and food insecurities</a:t>
            </a:r>
          </a:p>
          <a:p>
            <a:r>
              <a:rPr lang="en-US" sz="3200" dirty="0"/>
              <a:t>Compassion fund recommendations when applicable</a:t>
            </a:r>
          </a:p>
        </p:txBody>
      </p:sp>
    </p:spTree>
    <p:extLst>
      <p:ext uri="{BB962C8B-B14F-4D97-AF65-F5344CB8AC3E}">
        <p14:creationId xmlns:p14="http://schemas.microsoft.com/office/powerpoint/2010/main" val="20390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533"/>
            <a:ext cx="10515600" cy="960755"/>
          </a:xfrm>
        </p:spPr>
        <p:txBody>
          <a:bodyPr/>
          <a:lstStyle/>
          <a:p>
            <a:r>
              <a:rPr lang="en-US" dirty="0"/>
              <a:t>The SOMC Way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0" y="1161288"/>
            <a:ext cx="4818835" cy="522908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17365" y="1161288"/>
            <a:ext cx="4978635" cy="3910333"/>
          </a:xfrm>
        </p:spPr>
        <p:txBody>
          <a:bodyPr>
            <a:noAutofit/>
          </a:bodyPr>
          <a:lstStyle/>
          <a:p>
            <a:r>
              <a:rPr lang="en-US" sz="3200" dirty="0"/>
              <a:t>No co-pay assistance or patient assistance program support was provided</a:t>
            </a:r>
          </a:p>
          <a:p>
            <a:r>
              <a:rPr lang="en-US" sz="3200" dirty="0"/>
              <a:t>H-CAPS (Hospital Consumer Assessment of Healthcare Providers and Systems) discounts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9039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953"/>
            <a:ext cx="10515600" cy="1325563"/>
          </a:xfrm>
        </p:spPr>
        <p:txBody>
          <a:bodyPr/>
          <a:lstStyle/>
          <a:p>
            <a:r>
              <a:rPr lang="en-US" dirty="0"/>
              <a:t>Along Came the ACCC Financial </a:t>
            </a:r>
            <a:br>
              <a:rPr lang="en-US" dirty="0"/>
            </a:br>
            <a:r>
              <a:rPr lang="en-US" dirty="0"/>
              <a:t>Advocacy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8170" y="1825625"/>
            <a:ext cx="5097829" cy="4351338"/>
          </a:xfrm>
        </p:spPr>
        <p:txBody>
          <a:bodyPr/>
          <a:lstStyle/>
          <a:p>
            <a:r>
              <a:rPr lang="en-US" dirty="0"/>
              <a:t>Through networking and happenstance, I got involved in the Network</a:t>
            </a:r>
          </a:p>
          <a:p>
            <a:r>
              <a:rPr lang="en-US" dirty="0"/>
              <a:t>At first, it was like drinking from a fire hose</a:t>
            </a:r>
          </a:p>
          <a:p>
            <a:r>
              <a:rPr lang="en-US" dirty="0"/>
              <a:t>As an administrator, I had enough knowledge to know what I wanted but had no idea how to get it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0CF84F0-BE0F-41E4-B677-8A97EAE9C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9" t="15020" r="36167" b="12999"/>
          <a:stretch/>
        </p:blipFill>
        <p:spPr>
          <a:xfrm>
            <a:off x="6096000" y="1363430"/>
            <a:ext cx="5097829" cy="52757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06234E-C981-4463-8E6D-AE23560EADB6}"/>
              </a:ext>
            </a:extLst>
          </p:cNvPr>
          <p:cNvSpPr txBox="1"/>
          <p:nvPr/>
        </p:nvSpPr>
        <p:spPr>
          <a:xfrm>
            <a:off x="11087877" y="1373571"/>
            <a:ext cx="53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1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59"/>
            <a:ext cx="10515600" cy="1090261"/>
          </a:xfrm>
        </p:spPr>
        <p:txBody>
          <a:bodyPr/>
          <a:lstStyle/>
          <a:p>
            <a:r>
              <a:rPr lang="en-US" dirty="0"/>
              <a:t>Workforce Taskforce Learning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88527" y="1196820"/>
            <a:ext cx="6603473" cy="524346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263" y="1642885"/>
            <a:ext cx="4148329" cy="4351338"/>
          </a:xfrm>
        </p:spPr>
        <p:txBody>
          <a:bodyPr>
            <a:normAutofit/>
          </a:bodyPr>
          <a:lstStyle/>
          <a:p>
            <a:r>
              <a:rPr lang="en-US" sz="3200" dirty="0"/>
              <a:t>Evaluate stacks and processes within the </a:t>
            </a:r>
            <a:r>
              <a:rPr lang="en-US" sz="3200" dirty="0">
                <a:highlight>
                  <a:srgbClr val="FFFF00"/>
                </a:highlight>
              </a:rPr>
              <a:t>stacks</a:t>
            </a:r>
            <a:r>
              <a:rPr lang="en-US" sz="3200" dirty="0"/>
              <a:t> for gaps, hand off drops or error-prone processes</a:t>
            </a:r>
          </a:p>
          <a:p>
            <a:r>
              <a:rPr lang="en-US" sz="3200" dirty="0"/>
              <a:t>Unsupported stacks fail the patient-organizational partnership</a:t>
            </a:r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933" y="2671743"/>
            <a:ext cx="603504" cy="638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639" y="1871660"/>
            <a:ext cx="603504" cy="642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914" y="3501624"/>
            <a:ext cx="603504" cy="632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4099" y="4318690"/>
            <a:ext cx="603504" cy="6777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7005" y="5138746"/>
            <a:ext cx="603504" cy="6774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A84E12-7B8D-4EE3-AC70-54280EECBF5F}"/>
              </a:ext>
            </a:extLst>
          </p:cNvPr>
          <p:cNvSpPr txBox="1"/>
          <p:nvPr/>
        </p:nvSpPr>
        <p:spPr>
          <a:xfrm>
            <a:off x="11926077" y="1058320"/>
            <a:ext cx="53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6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057246"/>
          </a:xfrm>
        </p:spPr>
        <p:txBody>
          <a:bodyPr/>
          <a:lstStyle/>
          <a:p>
            <a:r>
              <a:rPr lang="en-US" dirty="0" err="1"/>
              <a:t>TailorMed</a:t>
            </a:r>
            <a:r>
              <a:rPr lang="en-US" dirty="0"/>
              <a:t> Capabilities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304" y="1194406"/>
            <a:ext cx="9673792" cy="5343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92BD17-0F27-4C50-AB79-5DB49A1F6156}"/>
              </a:ext>
            </a:extLst>
          </p:cNvPr>
          <p:cNvSpPr txBox="1"/>
          <p:nvPr/>
        </p:nvSpPr>
        <p:spPr>
          <a:xfrm>
            <a:off x="11219251" y="1055906"/>
            <a:ext cx="53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4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112" y="1009603"/>
            <a:ext cx="9314688" cy="55400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B57C636-C724-4637-9A9D-086A413C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057246"/>
          </a:xfrm>
        </p:spPr>
        <p:txBody>
          <a:bodyPr/>
          <a:lstStyle/>
          <a:p>
            <a:r>
              <a:rPr lang="en-US" dirty="0" err="1"/>
              <a:t>TailorMed</a:t>
            </a:r>
            <a:r>
              <a:rPr lang="en-US" dirty="0"/>
              <a:t> Capabilities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3487A-305B-47CF-B2B8-E0AF1866700B}"/>
              </a:ext>
            </a:extLst>
          </p:cNvPr>
          <p:cNvSpPr txBox="1"/>
          <p:nvPr/>
        </p:nvSpPr>
        <p:spPr>
          <a:xfrm>
            <a:off x="11353800" y="917407"/>
            <a:ext cx="53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52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59" y="983205"/>
            <a:ext cx="9737417" cy="5068890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6731978" y="4539809"/>
            <a:ext cx="726686" cy="22285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78" y="4896486"/>
            <a:ext cx="726686" cy="2228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FB75671-C7DC-4E92-B38D-D2928893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057246"/>
          </a:xfrm>
        </p:spPr>
        <p:txBody>
          <a:bodyPr/>
          <a:lstStyle/>
          <a:p>
            <a:r>
              <a:rPr lang="en-US" dirty="0" err="1"/>
              <a:t>TailorMed</a:t>
            </a:r>
            <a:r>
              <a:rPr lang="en-US" dirty="0"/>
              <a:t>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39276E-B66C-4F80-8013-F6CC37FF648F}"/>
              </a:ext>
            </a:extLst>
          </p:cNvPr>
          <p:cNvSpPr txBox="1"/>
          <p:nvPr/>
        </p:nvSpPr>
        <p:spPr>
          <a:xfrm>
            <a:off x="11484427" y="917407"/>
            <a:ext cx="53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0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030" y="930647"/>
            <a:ext cx="9448258" cy="5790193"/>
          </a:xfrm>
          <a:prstGeom prst="rect">
            <a:avLst/>
          </a:prstGeom>
        </p:spPr>
      </p:pic>
      <p:sp>
        <p:nvSpPr>
          <p:cNvPr id="7" name="Double Wave 6"/>
          <p:cNvSpPr/>
          <p:nvPr/>
        </p:nvSpPr>
        <p:spPr>
          <a:xfrm>
            <a:off x="6724158" y="5465708"/>
            <a:ext cx="700769" cy="276723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27823F-E646-492F-8BB7-ACF36563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057246"/>
          </a:xfrm>
        </p:spPr>
        <p:txBody>
          <a:bodyPr/>
          <a:lstStyle/>
          <a:p>
            <a:r>
              <a:rPr lang="en-US" dirty="0" err="1"/>
              <a:t>TailorMed</a:t>
            </a:r>
            <a:r>
              <a:rPr lang="en-US" dirty="0"/>
              <a:t> Capabilities</a:t>
            </a: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FC92BBB8-075A-4355-AE1D-43B7A242AE97}"/>
              </a:ext>
            </a:extLst>
          </p:cNvPr>
          <p:cNvSpPr/>
          <p:nvPr/>
        </p:nvSpPr>
        <p:spPr>
          <a:xfrm>
            <a:off x="6724158" y="5771904"/>
            <a:ext cx="865363" cy="276723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3B0E1-1819-4954-8ECC-3F36CB693F5E}"/>
              </a:ext>
            </a:extLst>
          </p:cNvPr>
          <p:cNvSpPr txBox="1"/>
          <p:nvPr/>
        </p:nvSpPr>
        <p:spPr>
          <a:xfrm>
            <a:off x="11353800" y="917407"/>
            <a:ext cx="53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6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501"/>
          <a:stretch/>
        </p:blipFill>
        <p:spPr>
          <a:xfrm>
            <a:off x="2528200" y="1565128"/>
            <a:ext cx="8825600" cy="494879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236208" y="1289304"/>
            <a:ext cx="384048" cy="3800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232" y="2636200"/>
            <a:ext cx="493819" cy="48772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934712" y="3425952"/>
            <a:ext cx="384048" cy="3800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8C3C450A-3AC5-42A3-B48C-45E29A1B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057246"/>
          </a:xfrm>
        </p:spPr>
        <p:txBody>
          <a:bodyPr/>
          <a:lstStyle/>
          <a:p>
            <a:r>
              <a:rPr lang="en-US" dirty="0" err="1"/>
              <a:t>TailorMed</a:t>
            </a:r>
            <a:r>
              <a:rPr lang="en-US" dirty="0"/>
              <a:t> Capabilities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5DC463-1886-4791-8EE6-4D2FAC6134C0}"/>
              </a:ext>
            </a:extLst>
          </p:cNvPr>
          <p:cNvSpPr txBox="1"/>
          <p:nvPr/>
        </p:nvSpPr>
        <p:spPr>
          <a:xfrm>
            <a:off x="11087877" y="1479329"/>
            <a:ext cx="53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87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  <a:latin typeface="+mn-lt"/>
                <a:ea typeface="Tahoma" pitchFamily="34" charset="0"/>
                <a:cs typeface="Tahoma" pitchFamily="34" charset="0"/>
              </a:rPr>
              <a:t>Southern Ohio Medical Center (SOMC)</a:t>
            </a:r>
            <a:endParaRPr lang="en-US" i="1" baseline="30000" dirty="0">
              <a:solidFill>
                <a:srgbClr val="7030A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2222" y="1499438"/>
            <a:ext cx="10906409" cy="4525963"/>
          </a:xfrm>
        </p:spPr>
        <p:txBody>
          <a:bodyPr>
            <a:normAutofit/>
          </a:bodyPr>
          <a:lstStyle/>
          <a:p>
            <a:pPr marL="380990" indent="-38099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234-bed nonprofit healthcare organization located in Portsmouth, Ohio </a:t>
            </a:r>
          </a:p>
          <a:p>
            <a:pPr marL="380990" indent="-38099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Employs approximately 3,000 employees and 240 providers</a:t>
            </a:r>
          </a:p>
          <a:p>
            <a:pPr marL="380990" indent="-38099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Named one of Fortune’s “100 Best Companies to Work For” for 15 consecutive years. </a:t>
            </a:r>
          </a:p>
          <a:p>
            <a:pPr marL="380990" indent="-38099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One of Ohio’s top employers since 2010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95" y="4857064"/>
            <a:ext cx="7055636" cy="182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00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288" y="1298448"/>
            <a:ext cx="4934712" cy="4351338"/>
          </a:xfrm>
        </p:spPr>
        <p:txBody>
          <a:bodyPr>
            <a:noAutofit/>
          </a:bodyPr>
          <a:lstStyle/>
          <a:p>
            <a:r>
              <a:rPr lang="en-US" sz="3200" dirty="0"/>
              <a:t>Dedicated staff</a:t>
            </a:r>
          </a:p>
          <a:p>
            <a:r>
              <a:rPr lang="en-US" sz="3200" dirty="0"/>
              <a:t>Extensive training</a:t>
            </a:r>
          </a:p>
          <a:p>
            <a:r>
              <a:rPr lang="en-US" sz="3200" dirty="0"/>
              <a:t>Development has been quick but needs ongoing refinement</a:t>
            </a:r>
          </a:p>
          <a:p>
            <a:r>
              <a:rPr lang="en-US" sz="3200" dirty="0"/>
              <a:t>Reporting is in early stages</a:t>
            </a:r>
          </a:p>
          <a:p>
            <a:r>
              <a:rPr lang="en-US" sz="3200" dirty="0"/>
              <a:t>Need family size and household income</a:t>
            </a:r>
          </a:p>
          <a:p>
            <a:r>
              <a:rPr lang="en-US" sz="3200" dirty="0"/>
              <a:t>Other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56771"/>
            <a:ext cx="5543973" cy="29444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5BB20A-0B38-4F1A-81BF-B2648D07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057246"/>
          </a:xfrm>
        </p:spPr>
        <p:txBody>
          <a:bodyPr/>
          <a:lstStyle/>
          <a:p>
            <a:r>
              <a:rPr lang="en-US" dirty="0" err="1"/>
              <a:t>TailorMed</a:t>
            </a:r>
            <a:r>
              <a:rPr lang="en-US" dirty="0"/>
              <a:t> Requirements</a:t>
            </a:r>
          </a:p>
        </p:txBody>
      </p:sp>
    </p:spTree>
    <p:extLst>
      <p:ext uri="{BB962C8B-B14F-4D97-AF65-F5344CB8AC3E}">
        <p14:creationId xmlns:p14="http://schemas.microsoft.com/office/powerpoint/2010/main" val="52184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0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Out-of-Pocket Assistance:</a:t>
            </a:r>
            <a:br>
              <a:rPr lang="en-US" dirty="0"/>
            </a:br>
            <a:r>
              <a:rPr lang="en-US" sz="3600" dirty="0"/>
              <a:t>ACCC Patient Assistance &amp; Reimbursement Guide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341" y="1331979"/>
            <a:ext cx="7729317" cy="5386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9D98EA-D0AB-4842-8865-94297F1C9C3C}"/>
              </a:ext>
            </a:extLst>
          </p:cNvPr>
          <p:cNvSpPr txBox="1"/>
          <p:nvPr/>
        </p:nvSpPr>
        <p:spPr>
          <a:xfrm>
            <a:off x="9960658" y="1400669"/>
            <a:ext cx="53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21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53" y="1400669"/>
            <a:ext cx="10103808" cy="51528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4BAA7E5-C512-4E99-9132-927F706F8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Out-of-Pocket Assistance:</a:t>
            </a:r>
            <a:br>
              <a:rPr lang="en-US" dirty="0"/>
            </a:br>
            <a:r>
              <a:rPr lang="en-US" sz="3600" dirty="0"/>
              <a:t>ACCC Patient Assistance &amp; Reimbursement Guide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72F8F-1285-4F4F-9A93-52BC19420A1B}"/>
              </a:ext>
            </a:extLst>
          </p:cNvPr>
          <p:cNvSpPr txBox="1"/>
          <p:nvPr/>
        </p:nvSpPr>
        <p:spPr>
          <a:xfrm>
            <a:off x="1991853" y="1467386"/>
            <a:ext cx="53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37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SOMC (A Better Way) Improvement Project</a:t>
            </a:r>
            <a:br>
              <a:rPr lang="en-US" dirty="0"/>
            </a:br>
            <a:r>
              <a:rPr lang="en-US" dirty="0"/>
              <a:t>2020, 2021,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3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Things happen along the journey: </a:t>
            </a:r>
          </a:p>
          <a:p>
            <a:r>
              <a:rPr lang="en-US" sz="3200" dirty="0"/>
              <a:t>COVID-19 (March 2020) resulted in working to explore other methods of delivering out-of-pocket cost and social work screens</a:t>
            </a:r>
          </a:p>
          <a:p>
            <a:r>
              <a:rPr lang="en-US" sz="3200" dirty="0"/>
              <a:t>EHR transition to </a:t>
            </a:r>
            <a:r>
              <a:rPr lang="en-US" sz="3200" dirty="0" err="1"/>
              <a:t>Meditech</a:t>
            </a:r>
            <a:r>
              <a:rPr lang="en-US" sz="3200" dirty="0"/>
              <a:t> Expanse (August 2020)</a:t>
            </a:r>
          </a:p>
          <a:p>
            <a:r>
              <a:rPr lang="en-US" sz="3200" dirty="0" err="1"/>
              <a:t>TailorMed</a:t>
            </a:r>
            <a:r>
              <a:rPr lang="en-US" sz="3200" dirty="0"/>
              <a:t> purchase and configuration (November-December 2020)</a:t>
            </a:r>
          </a:p>
          <a:p>
            <a:r>
              <a:rPr lang="en-US" sz="3200" dirty="0"/>
              <a:t>Staff training for </a:t>
            </a:r>
            <a:r>
              <a:rPr lang="en-US" sz="3200" dirty="0" err="1"/>
              <a:t>TailorMed</a:t>
            </a:r>
            <a:r>
              <a:rPr lang="en-US" sz="3200" dirty="0"/>
              <a:t> (January-March 2021)</a:t>
            </a:r>
          </a:p>
        </p:txBody>
      </p:sp>
    </p:spTree>
    <p:extLst>
      <p:ext uri="{BB962C8B-B14F-4D97-AF65-F5344CB8AC3E}">
        <p14:creationId xmlns:p14="http://schemas.microsoft.com/office/powerpoint/2010/main" val="3178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SOMC (A Better Way) Improvement Project</a:t>
            </a:r>
            <a:br>
              <a:rPr lang="en-US" dirty="0"/>
            </a:br>
            <a:r>
              <a:rPr lang="en-US" dirty="0"/>
              <a:t>2020, 2021,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Things happen along the journey: </a:t>
            </a:r>
          </a:p>
          <a:p>
            <a:r>
              <a:rPr lang="en-US" sz="3200" dirty="0"/>
              <a:t>Acquisition of ambulatory infusion clinic (March 2021)</a:t>
            </a:r>
          </a:p>
          <a:p>
            <a:r>
              <a:rPr lang="en-US" sz="3200" dirty="0"/>
              <a:t>Staff turnover #1 (May 2021)</a:t>
            </a:r>
          </a:p>
          <a:p>
            <a:r>
              <a:rPr lang="en-US" sz="3200" dirty="0"/>
              <a:t>Staff turnover #2 (January 2022)</a:t>
            </a:r>
          </a:p>
          <a:p>
            <a:r>
              <a:rPr lang="en-US" sz="3200" dirty="0"/>
              <a:t>Staff training for </a:t>
            </a:r>
            <a:r>
              <a:rPr lang="en-US" sz="3200" dirty="0" err="1"/>
              <a:t>TailorMed</a:t>
            </a:r>
            <a:r>
              <a:rPr lang="en-US" sz="3200" dirty="0"/>
              <a:t> (April 2022)</a:t>
            </a:r>
          </a:p>
          <a:p>
            <a:r>
              <a:rPr lang="en-US" sz="3200" dirty="0"/>
              <a:t>Staff expectations (May 2022)</a:t>
            </a:r>
          </a:p>
        </p:txBody>
      </p:sp>
    </p:spTree>
    <p:extLst>
      <p:ext uri="{BB962C8B-B14F-4D97-AF65-F5344CB8AC3E}">
        <p14:creationId xmlns:p14="http://schemas.microsoft.com/office/powerpoint/2010/main" val="32099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Excited About the Future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652037"/>
            <a:ext cx="990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Growing the Network and continuing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Exploring benchmarks, job descriptions, and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Advocating for certification and career advancement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Eliminating patient barriers to accessing affordable medical care</a:t>
            </a:r>
          </a:p>
        </p:txBody>
      </p:sp>
      <p:pic>
        <p:nvPicPr>
          <p:cNvPr id="4" name="Picture 3" descr="A group of people holding balloons&#10;&#10;Description automatically generated with medium confidence">
            <a:extLst>
              <a:ext uri="{FF2B5EF4-FFF2-40B4-BE49-F238E27FC236}">
                <a16:creationId xmlns:a16="http://schemas.microsoft.com/office/drawing/2014/main" id="{38294ADF-253A-4C88-8C65-9CAC5225D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99" y="3781114"/>
            <a:ext cx="3252801" cy="28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SOMC_front_high_r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951430" y="632445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buFont typeface="Symbol" pitchFamily="18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 |  Quality 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|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Service 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|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Teamwork  |  Performance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1" y="30145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Questions and Discussion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3BD01-43E7-4376-9BA0-3715751FBD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74" r="64215"/>
          <a:stretch/>
        </p:blipFill>
        <p:spPr>
          <a:xfrm>
            <a:off x="424975" y="0"/>
            <a:ext cx="2223764" cy="22319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CCCAB4-35DB-4BC2-9C2B-58A4903DAAF5}"/>
              </a:ext>
            </a:extLst>
          </p:cNvPr>
          <p:cNvSpPr txBox="1"/>
          <p:nvPr/>
        </p:nvSpPr>
        <p:spPr>
          <a:xfrm>
            <a:off x="243450" y="2231941"/>
            <a:ext cx="2586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Wendi Waugh</a:t>
            </a:r>
          </a:p>
          <a:p>
            <a:pPr algn="ctr"/>
            <a:r>
              <a:rPr lang="en-US" sz="2000" b="1" dirty="0"/>
              <a:t>740.356.7557</a:t>
            </a:r>
          </a:p>
          <a:p>
            <a:pPr algn="ctr"/>
            <a:r>
              <a:rPr lang="en-US" sz="2000" b="1" dirty="0"/>
              <a:t>waughw@somc.org</a:t>
            </a:r>
          </a:p>
        </p:txBody>
      </p:sp>
    </p:spTree>
    <p:extLst>
      <p:ext uri="{BB962C8B-B14F-4D97-AF65-F5344CB8AC3E}">
        <p14:creationId xmlns:p14="http://schemas.microsoft.com/office/powerpoint/2010/main" val="3638242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27B0-26A5-4602-AFDB-70552A86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9B2BD-C30F-4D0A-B4DD-BAC6E7CB3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8331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/>
              <a:t>University of Wisconsin Population Health Institute. 2022 county health rankings. Accessed April 27, 2022. </a:t>
            </a:r>
            <a:r>
              <a:rPr lang="en-US" sz="1600" dirty="0">
                <a:hlinkClick r:id="rId2"/>
              </a:rPr>
              <a:t>http://www.countyhealthrankings.org/app/ohio/2017/measure/factors/9/map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United States Census Bureau. County poverty rate for the United States: 2013-2017. Published December 6, 2018. Accessed April 27, 2022. </a:t>
            </a:r>
            <a:r>
              <a:rPr lang="en-US" sz="1600" dirty="0">
                <a:hlinkClick r:id="rId3"/>
              </a:rPr>
              <a:t>https://www.census.gov/library/visualizations/2018/comm/acs-5yr-poverty-all-counties.html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Centers for Medicare &amp; Medicaid Services. Oncology care model. Published March 8, 2022. Accessed April 27, 2022. </a:t>
            </a:r>
            <a:r>
              <a:rPr lang="en-US" sz="1600" dirty="0">
                <a:hlinkClick r:id="rId4"/>
              </a:rPr>
              <a:t>https://innovation.cms.gov/innovation-models/oncology-care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Southern Ohio Medical Center. Oncology care model data via the PREDCT tool. Accessed April 16, 2022.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Association of Community Cancer Centers, ACCC Financial Advocacy Network. Ready, set, go! Financial advocacy playbook. Published September 2021. Accessed April 27, 2022. https://www.accc-cancer.org/home/learn/financial-advocacy/financial-advocacy-playbook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/>
              <a:t>TailorMed</a:t>
            </a:r>
            <a:r>
              <a:rPr lang="en-US" sz="1600" dirty="0"/>
              <a:t>. Screenshots from Southern Ohio Medical Center’s </a:t>
            </a:r>
            <a:r>
              <a:rPr lang="en-US" sz="1600" dirty="0" err="1"/>
              <a:t>TailorMed</a:t>
            </a:r>
            <a:r>
              <a:rPr lang="en-US" sz="1600" dirty="0"/>
              <a:t> platform. Accessed April 16, 2022. https://tailormed.co/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Association of Community Cancer Centers. Patient assistance &amp; reimbursement guide. Accessed April 16, 2022. https://www.accc-cancer.org/home/learn/publications/patient-assistance-and-reimbursement-guide/patient-assistance-guide</a:t>
            </a:r>
          </a:p>
        </p:txBody>
      </p:sp>
    </p:spTree>
    <p:extLst>
      <p:ext uri="{BB962C8B-B14F-4D97-AF65-F5344CB8AC3E}">
        <p14:creationId xmlns:p14="http://schemas.microsoft.com/office/powerpoint/2010/main" val="333602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5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+mn-lt"/>
                <a:ea typeface="Tahoma" pitchFamily="34" charset="0"/>
                <a:cs typeface="Tahoma" pitchFamily="34" charset="0"/>
              </a:rPr>
              <a:t>SOMC Cancer Services</a:t>
            </a:r>
            <a:endParaRPr lang="en-US" i="1" baseline="30000" dirty="0">
              <a:solidFill>
                <a:srgbClr val="7030A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59745" y="1438150"/>
            <a:ext cx="10672510" cy="4525963"/>
          </a:xfrm>
        </p:spPr>
        <p:txBody>
          <a:bodyPr>
            <a:noAutofit/>
          </a:bodyPr>
          <a:lstStyle/>
          <a:p>
            <a:pPr marL="380990" indent="-38099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Dedicated outpatient facility housing for medical oncology, hematology, breast oncology, high risk, and radiation oncology clinics  </a:t>
            </a:r>
          </a:p>
          <a:p>
            <a:pPr marL="380990" indent="-38099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provide outpatient infusion, radiation therapy, laboratory, pharmacy, social work, financial counseling, genetic counseling, palliative care, clinical trials and women’s imaging</a:t>
            </a:r>
          </a:p>
          <a:p>
            <a:pPr marL="380990" indent="-38099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Oncology Care Model participant</a:t>
            </a:r>
          </a:p>
        </p:txBody>
      </p:sp>
    </p:spTree>
    <p:extLst>
      <p:ext uri="{BB962C8B-B14F-4D97-AF65-F5344CB8AC3E}">
        <p14:creationId xmlns:p14="http://schemas.microsoft.com/office/powerpoint/2010/main" val="32410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5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+mn-lt"/>
                <a:ea typeface="Tahoma" pitchFamily="34" charset="0"/>
                <a:cs typeface="Tahoma" pitchFamily="34" charset="0"/>
              </a:rPr>
              <a:t>SOMC Cancer Services</a:t>
            </a:r>
            <a:endParaRPr lang="en-US" i="1" baseline="30000" dirty="0">
              <a:solidFill>
                <a:srgbClr val="7030A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65466" y="1493052"/>
            <a:ext cx="5698174" cy="4525963"/>
          </a:xfrm>
        </p:spPr>
        <p:txBody>
          <a:bodyPr>
            <a:noAutofit/>
          </a:bodyPr>
          <a:lstStyle/>
          <a:p>
            <a:pPr marL="380990" indent="-38099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Accredited by:</a:t>
            </a:r>
          </a:p>
          <a:p>
            <a:pPr marL="838190" lvl="1" indent="-38099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American College of Radiology (2007)</a:t>
            </a:r>
          </a:p>
          <a:p>
            <a:pPr marL="838190" lvl="1" indent="-38099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American College of Surgeons (2008)</a:t>
            </a:r>
          </a:p>
          <a:p>
            <a:pPr marL="838190" lvl="1" indent="-38099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National Accreditation Program for Breast Centers (2017)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40" y="1780546"/>
            <a:ext cx="5232903" cy="395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5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66" y="66123"/>
            <a:ext cx="10515600" cy="11908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SOMC Demographics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23" y="1510855"/>
            <a:ext cx="5533843" cy="41806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5166" y="1510855"/>
            <a:ext cx="57564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Scioto County, Ohio:</a:t>
            </a:r>
            <a:r>
              <a:rPr lang="en-US" sz="3200" b="1" baseline="30000" dirty="0"/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Median age = 40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23% below 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22% with private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44% with Medicare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28% with Medicaid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6% without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85% are high-school graduates 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EFDED-5316-4CAA-A6F0-1D83F5D8790D}"/>
              </a:ext>
            </a:extLst>
          </p:cNvPr>
          <p:cNvSpPr txBox="1"/>
          <p:nvPr/>
        </p:nvSpPr>
        <p:spPr>
          <a:xfrm>
            <a:off x="360405" y="14651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85412E-EBCB-45E5-A53E-161032419894}"/>
              </a:ext>
            </a:extLst>
          </p:cNvPr>
          <p:cNvCxnSpPr>
            <a:cxnSpLocks/>
          </p:cNvCxnSpPr>
          <p:nvPr/>
        </p:nvCxnSpPr>
        <p:spPr>
          <a:xfrm flipH="1">
            <a:off x="4572000" y="1869938"/>
            <a:ext cx="1554480" cy="19030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74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270"/>
            <a:ext cx="10515600" cy="1325563"/>
          </a:xfrm>
        </p:spPr>
        <p:txBody>
          <a:bodyPr/>
          <a:lstStyle/>
          <a:p>
            <a:r>
              <a:rPr lang="en-US" dirty="0"/>
              <a:t>Oncology Care Model (OCM)</a:t>
            </a:r>
            <a:r>
              <a:rPr lang="en-US" baseline="30000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5" y="1476833"/>
            <a:ext cx="10944519" cy="4351338"/>
          </a:xfrm>
        </p:spPr>
        <p:txBody>
          <a:bodyPr>
            <a:noAutofit/>
          </a:bodyPr>
          <a:lstStyle/>
          <a:p>
            <a:r>
              <a:rPr lang="en-US" sz="3200" dirty="0"/>
              <a:t>Participation period: July 1, 2016 - December 31, 2021</a:t>
            </a:r>
          </a:p>
          <a:p>
            <a:r>
              <a:rPr lang="en-US" sz="3200" dirty="0"/>
              <a:t>Goal: Achieve better health, improved care, and smarter spending by introducing aligned incentives to encourage practice redesign</a:t>
            </a:r>
          </a:p>
          <a:p>
            <a:r>
              <a:rPr lang="en-US" sz="3200" dirty="0"/>
              <a:t>Medical oncology sites applied and were accepted into the program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316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41" y="1253331"/>
            <a:ext cx="1073006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Participation requirements:</a:t>
            </a:r>
          </a:p>
          <a:p>
            <a:pPr lvl="1"/>
            <a:r>
              <a:rPr lang="en-US" sz="3200" dirty="0"/>
              <a:t>24/7 clinician availability with real-time electronic health record (EHR) access </a:t>
            </a:r>
          </a:p>
          <a:p>
            <a:pPr lvl="1"/>
            <a:r>
              <a:rPr lang="en-US" sz="3200" dirty="0"/>
              <a:t>Certified EHR technology </a:t>
            </a:r>
          </a:p>
          <a:p>
            <a:pPr lvl="1"/>
            <a:r>
              <a:rPr lang="en-US" sz="3200" dirty="0"/>
              <a:t>Use of data for continuous quality improvement </a:t>
            </a:r>
          </a:p>
          <a:p>
            <a:pPr lvl="1"/>
            <a:r>
              <a:rPr lang="en-US" sz="3200" dirty="0"/>
              <a:t>Patient navigation </a:t>
            </a:r>
          </a:p>
          <a:p>
            <a:pPr lvl="1"/>
            <a:r>
              <a:rPr lang="en-US" sz="3200" dirty="0"/>
              <a:t>Individualized care plans with 13 National Academy of Medicine (formerly the Institute of Medicine) components </a:t>
            </a:r>
          </a:p>
          <a:p>
            <a:pPr lvl="1"/>
            <a:r>
              <a:rPr lang="en-US" sz="3200" dirty="0"/>
              <a:t>Therapies compliant with nationally recognized guidelines</a:t>
            </a:r>
          </a:p>
          <a:p>
            <a:pPr lvl="1"/>
            <a:r>
              <a:rPr lang="en-US" sz="3200" dirty="0"/>
              <a:t>Regularly report discreet data elements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270"/>
            <a:ext cx="10515600" cy="1325563"/>
          </a:xfrm>
        </p:spPr>
        <p:txBody>
          <a:bodyPr/>
          <a:lstStyle/>
          <a:p>
            <a:r>
              <a:rPr lang="en-US" dirty="0"/>
              <a:t>OCM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FC1BE-5882-4595-8D4B-A3413544F60B}"/>
              </a:ext>
            </a:extLst>
          </p:cNvPr>
          <p:cNvSpPr/>
          <p:nvPr/>
        </p:nvSpPr>
        <p:spPr>
          <a:xfrm>
            <a:off x="623740" y="3744686"/>
            <a:ext cx="10944518" cy="805543"/>
          </a:xfrm>
          <a:prstGeom prst="rect">
            <a:avLst/>
          </a:prstGeom>
          <a:noFill/>
          <a:ln w="38100">
            <a:solidFill>
              <a:srgbClr val="662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B6F95EA-5D40-4560-9145-8E21C214707C}"/>
              </a:ext>
            </a:extLst>
          </p:cNvPr>
          <p:cNvSpPr txBox="1"/>
          <p:nvPr/>
        </p:nvSpPr>
        <p:spPr>
          <a:xfrm>
            <a:off x="6096000" y="1476833"/>
            <a:ext cx="55991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3200" dirty="0"/>
              <a:t> Quality of life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3200" dirty="0"/>
              <a:t> Care responsibility team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3200" dirty="0"/>
              <a:t> Advance care planning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3200" b="1" dirty="0"/>
              <a:t> Estimating out-of-pocket costs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3200" dirty="0"/>
              <a:t> Psychosocial screen and plan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3200" dirty="0"/>
              <a:t> Survivorship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270"/>
            <a:ext cx="10515600" cy="1325563"/>
          </a:xfrm>
        </p:spPr>
        <p:txBody>
          <a:bodyPr/>
          <a:lstStyle/>
          <a:p>
            <a:r>
              <a:rPr lang="en-US" dirty="0"/>
              <a:t>OCM: 13 IOM Components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825" y="1476833"/>
            <a:ext cx="55991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Patient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Prognosis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Treatment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Treatment plan and duration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Expected response to 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Treatment benefit/harm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8B64EC-6AE0-40AF-A139-1FDADF6F3A37}"/>
              </a:ext>
            </a:extLst>
          </p:cNvPr>
          <p:cNvSpPr/>
          <p:nvPr/>
        </p:nvSpPr>
        <p:spPr>
          <a:xfrm>
            <a:off x="5988771" y="3013798"/>
            <a:ext cx="5472259" cy="957943"/>
          </a:xfrm>
          <a:prstGeom prst="rect">
            <a:avLst/>
          </a:prstGeom>
          <a:noFill/>
          <a:ln w="38100">
            <a:solidFill>
              <a:srgbClr val="662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8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585"/>
            <a:ext cx="10515600" cy="1132904"/>
          </a:xfrm>
        </p:spPr>
        <p:txBody>
          <a:bodyPr/>
          <a:lstStyle/>
          <a:p>
            <a:r>
              <a:rPr lang="en-US" dirty="0"/>
              <a:t>The PREDCT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498" y="1495686"/>
            <a:ext cx="5100607" cy="4351338"/>
          </a:xfrm>
        </p:spPr>
        <p:txBody>
          <a:bodyPr>
            <a:noAutofit/>
          </a:bodyPr>
          <a:lstStyle/>
          <a:p>
            <a:r>
              <a:rPr lang="en-US" sz="3200" dirty="0"/>
              <a:t>OCM supplied a tool—the PREDCT Tool—to assist with estimating costs</a:t>
            </a:r>
          </a:p>
          <a:p>
            <a:r>
              <a:rPr lang="en-US" sz="3200" dirty="0"/>
              <a:t>Utilizes a practice’s historical charge history to predict out-of-pocket costs for patients</a:t>
            </a:r>
          </a:p>
          <a:p>
            <a:r>
              <a:rPr lang="en-US" sz="3200" dirty="0"/>
              <a:t>Microsoft Excel platform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105" y="1495686"/>
            <a:ext cx="6333160" cy="50477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67D167-E6A0-4769-A85E-7533D5D00698}"/>
              </a:ext>
            </a:extLst>
          </p:cNvPr>
          <p:cNvSpPr txBox="1"/>
          <p:nvPr/>
        </p:nvSpPr>
        <p:spPr>
          <a:xfrm>
            <a:off x="11916107" y="128406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323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RM 2020">
      <a:dk1>
        <a:srgbClr val="000000"/>
      </a:dk1>
      <a:lt1>
        <a:srgbClr val="FFFFFF"/>
      </a:lt1>
      <a:dk2>
        <a:srgbClr val="662683"/>
      </a:dk2>
      <a:lt2>
        <a:srgbClr val="E7E6E6"/>
      </a:lt2>
      <a:accent1>
        <a:srgbClr val="662683"/>
      </a:accent1>
      <a:accent2>
        <a:srgbClr val="75C6C7"/>
      </a:accent2>
      <a:accent3>
        <a:srgbClr val="FFF17C"/>
      </a:accent3>
      <a:accent4>
        <a:srgbClr val="D16EA8"/>
      </a:accent4>
      <a:accent5>
        <a:srgbClr val="E84F54"/>
      </a:accent5>
      <a:accent6>
        <a:srgbClr val="BCA3C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A879302D8D164B9815ECF0F5A68A94" ma:contentTypeVersion="13" ma:contentTypeDescription="Create a new document." ma:contentTypeScope="" ma:versionID="fa0fafb1417608ddb261d96f2d4f5dc0">
  <xsd:schema xmlns:xsd="http://www.w3.org/2001/XMLSchema" xmlns:xs="http://www.w3.org/2001/XMLSchema" xmlns:p="http://schemas.microsoft.com/office/2006/metadata/properties" xmlns:ns2="5ff54d2f-da6b-4f54-97ef-367fdedbffb5" xmlns:ns3="48921f6e-9680-402c-910b-d52ff20099fc" targetNamespace="http://schemas.microsoft.com/office/2006/metadata/properties" ma:root="true" ma:fieldsID="53b349cfa022422ba403e5519ddb749d" ns2:_="" ns3:_="">
    <xsd:import namespace="5ff54d2f-da6b-4f54-97ef-367fdedbffb5"/>
    <xsd:import namespace="48921f6e-9680-402c-910b-d52ff20099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54d2f-da6b-4f54-97ef-367fdedbf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21f6e-9680-402c-910b-d52ff20099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30EAB5-AF81-403D-8993-BF2957F0E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DFC8D3-3EA2-44E7-A4F9-1E84378F1DBA}">
  <ds:schemaRefs>
    <ds:schemaRef ds:uri="48921f6e-9680-402c-910b-d52ff20099fc"/>
    <ds:schemaRef ds:uri="5ff54d2f-da6b-4f54-97ef-367fdedbff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AE1B249-F52E-419D-8F3B-9E0A8BBCF726}">
  <ds:schemaRefs>
    <ds:schemaRef ds:uri="http://schemas.microsoft.com/office/infopath/2007/PartnerControls"/>
    <ds:schemaRef ds:uri="http://purl.org/dc/terms/"/>
    <ds:schemaRef ds:uri="48921f6e-9680-402c-910b-d52ff20099fc"/>
    <ds:schemaRef ds:uri="http://schemas.microsoft.com/office/2006/documentManagement/types"/>
    <ds:schemaRef ds:uri="5ff54d2f-da6b-4f54-97ef-367fdedbffb5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2739</TotalTime>
  <Words>1080</Words>
  <Application>Microsoft Office PowerPoint</Application>
  <PresentationFormat>Widescreen</PresentationFormat>
  <Paragraphs>138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Tahoma</vt:lpstr>
      <vt:lpstr>Office Theme</vt:lpstr>
      <vt:lpstr>Calculating and Communicating Treatment Costs to Patients</vt:lpstr>
      <vt:lpstr>Southern Ohio Medical Center (SOMC)</vt:lpstr>
      <vt:lpstr>SOMC Cancer Services</vt:lpstr>
      <vt:lpstr>SOMC Cancer Services</vt:lpstr>
      <vt:lpstr>SOMC Demographics</vt:lpstr>
      <vt:lpstr>Oncology Care Model (OCM)3</vt:lpstr>
      <vt:lpstr>OCM3</vt:lpstr>
      <vt:lpstr>OCM: 13 IOM Components3</vt:lpstr>
      <vt:lpstr>The PREDCT Tool</vt:lpstr>
      <vt:lpstr>The PREDCT Tool</vt:lpstr>
      <vt:lpstr>The SOMC Way</vt:lpstr>
      <vt:lpstr>The SOMC Way</vt:lpstr>
      <vt:lpstr>Along Came the ACCC Financial  Advocacy Network</vt:lpstr>
      <vt:lpstr>Workforce Taskforce Learning</vt:lpstr>
      <vt:lpstr>TailorMed Capabilities</vt:lpstr>
      <vt:lpstr>TailorMed Capabilities</vt:lpstr>
      <vt:lpstr>TailorMed Capabilities</vt:lpstr>
      <vt:lpstr>TailorMed Capabilities</vt:lpstr>
      <vt:lpstr>TailorMed Capabilities</vt:lpstr>
      <vt:lpstr>TailorMed Requirements</vt:lpstr>
      <vt:lpstr>Out-of-Pocket Assistance: ACCC Patient Assistance &amp; Reimbursement Guide</vt:lpstr>
      <vt:lpstr>Out-of-Pocket Assistance: ACCC Patient Assistance &amp; Reimbursement Guide</vt:lpstr>
      <vt:lpstr>SOMC (A Better Way) Improvement Project 2020, 2021, and Beyond</vt:lpstr>
      <vt:lpstr>SOMC (A Better Way) Improvement Project 2020, 2021, and Beyond</vt:lpstr>
      <vt:lpstr>Excited About the Future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Valeria Stevenson</dc:creator>
  <cp:lastModifiedBy>Maddelynne Parker</cp:lastModifiedBy>
  <cp:revision>33</cp:revision>
  <dcterms:created xsi:type="dcterms:W3CDTF">2017-12-28T21:29:02Z</dcterms:created>
  <dcterms:modified xsi:type="dcterms:W3CDTF">2022-04-28T20:13:55Z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0x01010021A879302D8D164B9815ECF0F5A68A94</vt:lpwstr>
  </property>
</Properties>
</file>